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7EC5-DD84-412E-88BD-42FFFC1C7B63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90CF-34A1-4EE0-A390-BFF1268B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1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7EC5-DD84-412E-88BD-42FFFC1C7B63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90CF-34A1-4EE0-A390-BFF1268B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8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Gender (in)equality in rural Pelagonija – </a:t>
            </a:r>
            <a:br>
              <a:rPr lang="en-US" sz="3200" smtClean="0"/>
            </a:br>
            <a:r>
              <a:rPr lang="en-US" sz="3200" smtClean="0"/>
              <a:t>main socio-economic determinants </a:t>
            </a:r>
            <a:endParaRPr lang="mk-MK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8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findings (3) 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Policy recommendations </a:t>
            </a:r>
            <a:r>
              <a:rPr lang="en-US" smtClean="0"/>
              <a:t/>
            </a:r>
            <a:br>
              <a:rPr lang="en-US" smtClean="0"/>
            </a:b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4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1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9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Motivation for the research </a:t>
            </a:r>
            <a:endParaRPr lang="mk-MK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9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Legal </a:t>
            </a:r>
            <a:r>
              <a:rPr lang="en-US" sz="3200" smtClean="0"/>
              <a:t>background</a:t>
            </a:r>
            <a:r>
              <a:rPr lang="en-US" smtClean="0"/>
              <a:t> 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3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Current economic situation </a:t>
            </a:r>
            <a:endParaRPr lang="mk-MK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research methodology 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of the key findings 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Key findings (2) </a:t>
            </a:r>
            <a:endParaRPr lang="mk-MK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0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findings (3)</a:t>
            </a:r>
            <a:endParaRPr lang="mk-MK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4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Custom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Gender (in)equality in rural Pelagonija –  main socio-economic determinants </vt:lpstr>
      <vt:lpstr>Content</vt:lpstr>
      <vt:lpstr>Motivation for the research </vt:lpstr>
      <vt:lpstr>Legal background </vt:lpstr>
      <vt:lpstr>Current economic situation </vt:lpstr>
      <vt:lpstr>The research methodology </vt:lpstr>
      <vt:lpstr>Some of the key findings </vt:lpstr>
      <vt:lpstr>Key findings (2) </vt:lpstr>
      <vt:lpstr>Key findings (3)</vt:lpstr>
      <vt:lpstr>Key findings (3) </vt:lpstr>
      <vt:lpstr>Policy recommendations  </vt:lpstr>
      <vt:lpstr>Conclusions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(in)equality in rural Pelagonija –  main socio-economic determinants </dc:title>
  <dc:creator>Natasha Trajkova</dc:creator>
  <cp:lastModifiedBy>Natasha Trajkova</cp:lastModifiedBy>
  <cp:revision>1</cp:revision>
  <dcterms:created xsi:type="dcterms:W3CDTF">2022-10-14T13:07:17Z</dcterms:created>
  <dcterms:modified xsi:type="dcterms:W3CDTF">2022-10-14T13:07:17Z</dcterms:modified>
</cp:coreProperties>
</file>