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89" r:id="rId22"/>
    <p:sldId id="278" r:id="rId23"/>
    <p:sldId id="279" r:id="rId24"/>
    <p:sldId id="280" r:id="rId25"/>
    <p:sldId id="281" r:id="rId26"/>
    <p:sldId id="282" r:id="rId27"/>
    <p:sldId id="292" r:id="rId28"/>
    <p:sldId id="283" r:id="rId29"/>
    <p:sldId id="284" r:id="rId30"/>
    <p:sldId id="285" r:id="rId31"/>
    <p:sldId id="286" r:id="rId32"/>
    <p:sldId id="287" r:id="rId33"/>
    <p:sldId id="288" r:id="rId34"/>
    <p:sldId id="290" r:id="rId35"/>
    <p:sldId id="291"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93B8C70-0739-4693-ABFC-327E67C2C449}">
          <p14:sldIdLst>
            <p14:sldId id="256"/>
            <p14:sldId id="257"/>
            <p14:sldId id="259"/>
            <p14:sldId id="260"/>
            <p14:sldId id="261"/>
            <p14:sldId id="262"/>
            <p14:sldId id="264"/>
            <p14:sldId id="265"/>
            <p14:sldId id="266"/>
            <p14:sldId id="267"/>
            <p14:sldId id="268"/>
            <p14:sldId id="269"/>
            <p14:sldId id="270"/>
            <p14:sldId id="271"/>
            <p14:sldId id="272"/>
            <p14:sldId id="273"/>
          </p14:sldIdLst>
        </p14:section>
        <p14:section name="Untitled Section" id="{C8EF51A9-79BC-47B0-950C-DDB051EF65A3}">
          <p14:sldIdLst/>
        </p14:section>
        <p14:section name="Untitled Section" id="{775D3C84-6508-4302-8898-3BA07EF03909}">
          <p14:sldIdLst>
            <p14:sldId id="274"/>
            <p14:sldId id="275"/>
            <p14:sldId id="276"/>
            <p14:sldId id="277"/>
            <p14:sldId id="289"/>
            <p14:sldId id="278"/>
            <p14:sldId id="279"/>
            <p14:sldId id="280"/>
            <p14:sldId id="281"/>
            <p14:sldId id="282"/>
            <p14:sldId id="292"/>
            <p14:sldId id="283"/>
            <p14:sldId id="284"/>
            <p14:sldId id="285"/>
            <p14:sldId id="286"/>
            <p14:sldId id="287"/>
            <p14:sldId id="288"/>
            <p14:sldId id="290"/>
            <p14:sldId id="29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autoAdjust="0"/>
    <p:restoredTop sz="94660"/>
  </p:normalViewPr>
  <p:slideViewPr>
    <p:cSldViewPr snapToGrid="0">
      <p:cViewPr varScale="1">
        <p:scale>
          <a:sx n="89" d="100"/>
          <a:sy n="89" d="100"/>
        </p:scale>
        <p:origin x="44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F61376-1F29-421C-935D-9DFBE9C25764}" type="datetimeFigureOut">
              <a:rPr lang="en-US" smtClean="0"/>
              <a:t>04-Jun-21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D3150-DEDC-4C2C-AE19-92026015B488}" type="slidenum">
              <a:rPr lang="en-US" smtClean="0"/>
              <a:t>‹#›</a:t>
            </a:fld>
            <a:endParaRPr lang="en-US"/>
          </a:p>
        </p:txBody>
      </p:sp>
    </p:spTree>
    <p:extLst>
      <p:ext uri="{BB962C8B-B14F-4D97-AF65-F5344CB8AC3E}">
        <p14:creationId xmlns:p14="http://schemas.microsoft.com/office/powerpoint/2010/main" val="2070895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61376-1F29-421C-935D-9DFBE9C25764}" type="datetimeFigureOut">
              <a:rPr lang="en-US" smtClean="0"/>
              <a:t>04-Jun-21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D3150-DEDC-4C2C-AE19-92026015B488}" type="slidenum">
              <a:rPr lang="en-US" smtClean="0"/>
              <a:t>‹#›</a:t>
            </a:fld>
            <a:endParaRPr lang="en-US"/>
          </a:p>
        </p:txBody>
      </p:sp>
    </p:spTree>
    <p:extLst>
      <p:ext uri="{BB962C8B-B14F-4D97-AF65-F5344CB8AC3E}">
        <p14:creationId xmlns:p14="http://schemas.microsoft.com/office/powerpoint/2010/main" val="3735496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61376-1F29-421C-935D-9DFBE9C25764}" type="datetimeFigureOut">
              <a:rPr lang="en-US" smtClean="0"/>
              <a:t>04-Jun-21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D3150-DEDC-4C2C-AE19-92026015B488}" type="slidenum">
              <a:rPr lang="en-US" smtClean="0"/>
              <a:t>‹#›</a:t>
            </a:fld>
            <a:endParaRPr lang="en-US"/>
          </a:p>
        </p:txBody>
      </p:sp>
    </p:spTree>
    <p:extLst>
      <p:ext uri="{BB962C8B-B14F-4D97-AF65-F5344CB8AC3E}">
        <p14:creationId xmlns:p14="http://schemas.microsoft.com/office/powerpoint/2010/main" val="3724342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61376-1F29-421C-935D-9DFBE9C25764}" type="datetimeFigureOut">
              <a:rPr lang="en-US" smtClean="0"/>
              <a:t>04-Jun-21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D3150-DEDC-4C2C-AE19-92026015B488}" type="slidenum">
              <a:rPr lang="en-US" smtClean="0"/>
              <a:t>‹#›</a:t>
            </a:fld>
            <a:endParaRPr lang="en-US"/>
          </a:p>
        </p:txBody>
      </p:sp>
    </p:spTree>
    <p:extLst>
      <p:ext uri="{BB962C8B-B14F-4D97-AF65-F5344CB8AC3E}">
        <p14:creationId xmlns:p14="http://schemas.microsoft.com/office/powerpoint/2010/main" val="842175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F61376-1F29-421C-935D-9DFBE9C25764}" type="datetimeFigureOut">
              <a:rPr lang="en-US" smtClean="0"/>
              <a:t>04-Jun-21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D3150-DEDC-4C2C-AE19-92026015B488}" type="slidenum">
              <a:rPr lang="en-US" smtClean="0"/>
              <a:t>‹#›</a:t>
            </a:fld>
            <a:endParaRPr lang="en-US"/>
          </a:p>
        </p:txBody>
      </p:sp>
    </p:spTree>
    <p:extLst>
      <p:ext uri="{BB962C8B-B14F-4D97-AF65-F5344CB8AC3E}">
        <p14:creationId xmlns:p14="http://schemas.microsoft.com/office/powerpoint/2010/main" val="2640076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F61376-1F29-421C-935D-9DFBE9C25764}" type="datetimeFigureOut">
              <a:rPr lang="en-US" smtClean="0"/>
              <a:t>04-Jun-21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5D3150-DEDC-4C2C-AE19-92026015B488}" type="slidenum">
              <a:rPr lang="en-US" smtClean="0"/>
              <a:t>‹#›</a:t>
            </a:fld>
            <a:endParaRPr lang="en-US"/>
          </a:p>
        </p:txBody>
      </p:sp>
    </p:spTree>
    <p:extLst>
      <p:ext uri="{BB962C8B-B14F-4D97-AF65-F5344CB8AC3E}">
        <p14:creationId xmlns:p14="http://schemas.microsoft.com/office/powerpoint/2010/main" val="162455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F61376-1F29-421C-935D-9DFBE9C25764}" type="datetimeFigureOut">
              <a:rPr lang="en-US" smtClean="0"/>
              <a:t>04-Jun-21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5D3150-DEDC-4C2C-AE19-92026015B488}" type="slidenum">
              <a:rPr lang="en-US" smtClean="0"/>
              <a:t>‹#›</a:t>
            </a:fld>
            <a:endParaRPr lang="en-US"/>
          </a:p>
        </p:txBody>
      </p:sp>
    </p:spTree>
    <p:extLst>
      <p:ext uri="{BB962C8B-B14F-4D97-AF65-F5344CB8AC3E}">
        <p14:creationId xmlns:p14="http://schemas.microsoft.com/office/powerpoint/2010/main" val="1034488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F61376-1F29-421C-935D-9DFBE9C25764}" type="datetimeFigureOut">
              <a:rPr lang="en-US" smtClean="0"/>
              <a:t>04-Jun-21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5D3150-DEDC-4C2C-AE19-92026015B488}" type="slidenum">
              <a:rPr lang="en-US" smtClean="0"/>
              <a:t>‹#›</a:t>
            </a:fld>
            <a:endParaRPr lang="en-US"/>
          </a:p>
        </p:txBody>
      </p:sp>
    </p:spTree>
    <p:extLst>
      <p:ext uri="{BB962C8B-B14F-4D97-AF65-F5344CB8AC3E}">
        <p14:creationId xmlns:p14="http://schemas.microsoft.com/office/powerpoint/2010/main" val="3819822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61376-1F29-421C-935D-9DFBE9C25764}" type="datetimeFigureOut">
              <a:rPr lang="en-US" smtClean="0"/>
              <a:t>04-Jun-21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5D3150-DEDC-4C2C-AE19-92026015B488}" type="slidenum">
              <a:rPr lang="en-US" smtClean="0"/>
              <a:t>‹#›</a:t>
            </a:fld>
            <a:endParaRPr lang="en-US"/>
          </a:p>
        </p:txBody>
      </p:sp>
    </p:spTree>
    <p:extLst>
      <p:ext uri="{BB962C8B-B14F-4D97-AF65-F5344CB8AC3E}">
        <p14:creationId xmlns:p14="http://schemas.microsoft.com/office/powerpoint/2010/main" val="675554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61376-1F29-421C-935D-9DFBE9C25764}" type="datetimeFigureOut">
              <a:rPr lang="en-US" smtClean="0"/>
              <a:t>04-Jun-21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5D3150-DEDC-4C2C-AE19-92026015B488}" type="slidenum">
              <a:rPr lang="en-US" smtClean="0"/>
              <a:t>‹#›</a:t>
            </a:fld>
            <a:endParaRPr lang="en-US"/>
          </a:p>
        </p:txBody>
      </p:sp>
    </p:spTree>
    <p:extLst>
      <p:ext uri="{BB962C8B-B14F-4D97-AF65-F5344CB8AC3E}">
        <p14:creationId xmlns:p14="http://schemas.microsoft.com/office/powerpoint/2010/main" val="1094379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61376-1F29-421C-935D-9DFBE9C25764}" type="datetimeFigureOut">
              <a:rPr lang="en-US" smtClean="0"/>
              <a:t>04-Jun-21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5D3150-DEDC-4C2C-AE19-92026015B488}" type="slidenum">
              <a:rPr lang="en-US" smtClean="0"/>
              <a:t>‹#›</a:t>
            </a:fld>
            <a:endParaRPr lang="en-US"/>
          </a:p>
        </p:txBody>
      </p:sp>
    </p:spTree>
    <p:extLst>
      <p:ext uri="{BB962C8B-B14F-4D97-AF65-F5344CB8AC3E}">
        <p14:creationId xmlns:p14="http://schemas.microsoft.com/office/powerpoint/2010/main" val="1752125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61376-1F29-421C-935D-9DFBE9C25764}" type="datetimeFigureOut">
              <a:rPr lang="en-US" smtClean="0"/>
              <a:t>04-Jun-21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D3150-DEDC-4C2C-AE19-92026015B488}" type="slidenum">
              <a:rPr lang="en-US" smtClean="0"/>
              <a:t>‹#›</a:t>
            </a:fld>
            <a:endParaRPr lang="en-US"/>
          </a:p>
        </p:txBody>
      </p:sp>
    </p:spTree>
    <p:extLst>
      <p:ext uri="{BB962C8B-B14F-4D97-AF65-F5344CB8AC3E}">
        <p14:creationId xmlns:p14="http://schemas.microsoft.com/office/powerpoint/2010/main" val="19479588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cnrtl.fr/definition/stylo"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cnrtl.fr/definition/timon"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ru-RU" dirty="0" smtClean="0"/>
              <a:t>ЗА НЕКОЛКУ ЛЕКСИЧКИ ГАЛИЦИЗМИ ВО МАКЕДОНСКИОТ ЈАЗИК</a:t>
            </a:r>
            <a:endParaRPr lang="en-US" dirty="0"/>
          </a:p>
        </p:txBody>
      </p:sp>
      <p:sp>
        <p:nvSpPr>
          <p:cNvPr id="3" name="Subtitle 2"/>
          <p:cNvSpPr>
            <a:spLocks noGrp="1"/>
          </p:cNvSpPr>
          <p:nvPr>
            <p:ph type="subTitle" idx="1"/>
          </p:nvPr>
        </p:nvSpPr>
        <p:spPr/>
        <p:txBody>
          <a:bodyPr/>
          <a:lstStyle/>
          <a:p>
            <a:endParaRPr lang="en-US" dirty="0" smtClean="0"/>
          </a:p>
          <a:p>
            <a:r>
              <a:rPr lang="mk-MK" sz="3600" dirty="0" smtClean="0"/>
              <a:t>Зоран Николовски</a:t>
            </a:r>
            <a:endParaRPr lang="en-US" sz="3600" dirty="0"/>
          </a:p>
        </p:txBody>
      </p:sp>
    </p:spTree>
    <p:extLst>
      <p:ext uri="{BB962C8B-B14F-4D97-AF65-F5344CB8AC3E}">
        <p14:creationId xmlns:p14="http://schemas.microsoft.com/office/powerpoint/2010/main" val="10081869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dirty="0" smtClean="0"/>
              <a:t>СТЕПЕН НА ОБРАЗОВАНИЕ</a:t>
            </a:r>
            <a:endParaRPr lang="en-US" dirty="0"/>
          </a:p>
        </p:txBody>
      </p:sp>
      <p:pic>
        <p:nvPicPr>
          <p:cNvPr id="6" name="Content Placeholder 5"/>
          <p:cNvPicPr>
            <a:picLocks noGrp="1" noChangeAspect="1"/>
          </p:cNvPicPr>
          <p:nvPr>
            <p:ph idx="1"/>
          </p:nvPr>
        </p:nvPicPr>
        <p:blipFill>
          <a:blip r:embed="rId2"/>
          <a:stretch>
            <a:fillRect/>
          </a:stretch>
        </p:blipFill>
        <p:spPr>
          <a:xfrm>
            <a:off x="3123653" y="2224569"/>
            <a:ext cx="5944693" cy="3553450"/>
          </a:xfrm>
          <a:prstGeom prst="rect">
            <a:avLst/>
          </a:prstGeom>
        </p:spPr>
      </p:pic>
    </p:spTree>
    <p:extLst>
      <p:ext uri="{BB962C8B-B14F-4D97-AF65-F5344CB8AC3E}">
        <p14:creationId xmlns:p14="http://schemas.microsoft.com/office/powerpoint/2010/main" val="20242760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70000" lnSpcReduction="20000"/>
          </a:bodyPr>
          <a:lstStyle/>
          <a:p>
            <a:pPr algn="ctr"/>
            <a:r>
              <a:rPr lang="mk-MK" b="1" dirty="0"/>
              <a:t>Редослед на одговори</a:t>
            </a:r>
            <a:r>
              <a:rPr lang="mk-MK" dirty="0"/>
              <a:t>:</a:t>
            </a:r>
            <a:endParaRPr lang="en-US" dirty="0"/>
          </a:p>
          <a:p>
            <a:r>
              <a:rPr lang="mk-MK" b="1" dirty="0"/>
              <a:t>САЛОН</a:t>
            </a:r>
            <a:r>
              <a:rPr lang="mk-MK" dirty="0"/>
              <a:t> 517 responses (98, 10%)</a:t>
            </a:r>
            <a:endParaRPr lang="en-US" dirty="0"/>
          </a:p>
          <a:p>
            <a:r>
              <a:rPr lang="mk-MK" b="1" dirty="0"/>
              <a:t>СТИЛО</a:t>
            </a:r>
            <a:r>
              <a:rPr lang="mk-MK" dirty="0"/>
              <a:t> 517 responses (98, 10%)</a:t>
            </a:r>
            <a:endParaRPr lang="en-US" dirty="0"/>
          </a:p>
          <a:p>
            <a:r>
              <a:rPr lang="mk-MK" b="1" dirty="0"/>
              <a:t>КЛОШАР</a:t>
            </a:r>
            <a:r>
              <a:rPr lang="mk-MK" dirty="0"/>
              <a:t> 515 responses (97,72%)</a:t>
            </a:r>
            <a:endParaRPr lang="en-US" dirty="0"/>
          </a:p>
          <a:p>
            <a:r>
              <a:rPr lang="mk-MK" b="1" dirty="0"/>
              <a:t>АНГАЖЕ</a:t>
            </a:r>
            <a:r>
              <a:rPr lang="mk-MK" dirty="0"/>
              <a:t> 513 responses:527X100=(97,34%)</a:t>
            </a:r>
            <a:endParaRPr lang="en-US" dirty="0"/>
          </a:p>
          <a:p>
            <a:r>
              <a:rPr lang="mk-MK" b="1" dirty="0"/>
              <a:t>ТИМОН</a:t>
            </a:r>
            <a:r>
              <a:rPr lang="mk-MK" dirty="0"/>
              <a:t> 511 responses (96, 96%)</a:t>
            </a:r>
            <a:endParaRPr lang="en-US" dirty="0"/>
          </a:p>
          <a:p>
            <a:r>
              <a:rPr lang="mk-MK" b="1" dirty="0"/>
              <a:t>ГРИ</a:t>
            </a:r>
            <a:r>
              <a:rPr lang="mk-MK" dirty="0"/>
              <a:t> 509 responses (96,58%)</a:t>
            </a:r>
            <a:endParaRPr lang="en-US" dirty="0"/>
          </a:p>
          <a:p>
            <a:r>
              <a:rPr lang="mk-MK" b="1" dirty="0"/>
              <a:t>ПОРТМОНЕ</a:t>
            </a:r>
            <a:r>
              <a:rPr lang="mk-MK" dirty="0"/>
              <a:t> 509 responses (96,58%)</a:t>
            </a:r>
            <a:endParaRPr lang="en-US" dirty="0"/>
          </a:p>
          <a:p>
            <a:r>
              <a:rPr lang="mk-MK" b="1" dirty="0"/>
              <a:t>ПОРТМАНТО</a:t>
            </a:r>
            <a:r>
              <a:rPr lang="mk-MK" dirty="0"/>
              <a:t> 508 responses (96,39%)</a:t>
            </a:r>
            <a:endParaRPr lang="en-US" dirty="0"/>
          </a:p>
          <a:p>
            <a:r>
              <a:rPr lang="mk-MK" b="1" dirty="0"/>
              <a:t>ЕМАЈЛ</a:t>
            </a:r>
            <a:r>
              <a:rPr lang="mk-MK" dirty="0"/>
              <a:t> 505 responses (95,83%)</a:t>
            </a:r>
            <a:endParaRPr lang="en-US" dirty="0"/>
          </a:p>
          <a:p>
            <a:endParaRPr lang="en-US" dirty="0"/>
          </a:p>
        </p:txBody>
      </p:sp>
      <p:sp>
        <p:nvSpPr>
          <p:cNvPr id="4" name="Content Placeholder 3"/>
          <p:cNvSpPr>
            <a:spLocks noGrp="1"/>
          </p:cNvSpPr>
          <p:nvPr>
            <p:ph sz="half" idx="2"/>
          </p:nvPr>
        </p:nvSpPr>
        <p:spPr/>
        <p:txBody>
          <a:bodyPr>
            <a:normAutofit fontScale="70000" lnSpcReduction="20000"/>
          </a:bodyPr>
          <a:lstStyle/>
          <a:p>
            <a:pPr algn="ctr"/>
            <a:r>
              <a:rPr lang="mk-MK" b="1" dirty="0"/>
              <a:t>ДА / НЕ</a:t>
            </a:r>
            <a:endParaRPr lang="en-US" dirty="0"/>
          </a:p>
          <a:p>
            <a:r>
              <a:rPr lang="mk-MK" b="1" dirty="0"/>
              <a:t>КЛОШАР   </a:t>
            </a:r>
            <a:r>
              <a:rPr lang="mk-MK" dirty="0"/>
              <a:t>ДА-505 (98, 1%), НЕ-10 (1, 9%)</a:t>
            </a:r>
            <a:endParaRPr lang="en-US" dirty="0"/>
          </a:p>
          <a:p>
            <a:r>
              <a:rPr lang="mk-MK" b="1" dirty="0"/>
              <a:t>САЛОН       </a:t>
            </a:r>
            <a:r>
              <a:rPr lang="mk-MK" dirty="0"/>
              <a:t>ДА-511 (98, 8%), НЕ-6 (1, 2%)</a:t>
            </a:r>
            <a:endParaRPr lang="en-US" dirty="0"/>
          </a:p>
          <a:p>
            <a:r>
              <a:rPr lang="mk-MK" b="1" dirty="0"/>
              <a:t>СТИЛО       </a:t>
            </a:r>
            <a:r>
              <a:rPr lang="mk-MK" dirty="0"/>
              <a:t>ДА-505 (97, 7%), НЕ-12 (2, 3%)</a:t>
            </a:r>
            <a:endParaRPr lang="en-US" dirty="0"/>
          </a:p>
          <a:p>
            <a:r>
              <a:rPr lang="mk-MK" b="1" dirty="0"/>
              <a:t>ЕМАЈЛ       </a:t>
            </a:r>
            <a:r>
              <a:rPr lang="mk-MK" dirty="0"/>
              <a:t>ДА-473 (93, 7%), НЕ-32 (6, 3%)</a:t>
            </a:r>
            <a:endParaRPr lang="en-US" dirty="0"/>
          </a:p>
          <a:p>
            <a:r>
              <a:rPr lang="mk-MK" b="1" dirty="0"/>
              <a:t>ПОРТМОНЕ </a:t>
            </a:r>
            <a:r>
              <a:rPr lang="mk-MK" dirty="0"/>
              <a:t>ДА-375 (73, 7%), НЕ-134 (26, 3%)</a:t>
            </a:r>
            <a:endParaRPr lang="en-US" dirty="0"/>
          </a:p>
          <a:p>
            <a:r>
              <a:rPr lang="mk-MK" b="1" dirty="0"/>
              <a:t>АНГАЖЕ     </a:t>
            </a:r>
            <a:r>
              <a:rPr lang="mk-MK" dirty="0"/>
              <a:t>ДА-366 (71, 3%), НЕ-147 (28, 7%)</a:t>
            </a:r>
            <a:endParaRPr lang="en-US" dirty="0"/>
          </a:p>
          <a:p>
            <a:r>
              <a:rPr lang="mk-MK" b="1" dirty="0"/>
              <a:t>ПОРТМАНТО </a:t>
            </a:r>
            <a:r>
              <a:rPr lang="mk-MK" dirty="0"/>
              <a:t>ДА-345 (67, 9%); НЕ-163 (32, 1%)</a:t>
            </a:r>
            <a:endParaRPr lang="en-US" dirty="0"/>
          </a:p>
          <a:p>
            <a:r>
              <a:rPr lang="mk-MK" b="1" dirty="0"/>
              <a:t>ГРИ              </a:t>
            </a:r>
            <a:r>
              <a:rPr lang="mk-MK" dirty="0"/>
              <a:t>ДА-343 (67, 4%), НЕ-166 (32, 6%)</a:t>
            </a:r>
            <a:endParaRPr lang="en-US" dirty="0"/>
          </a:p>
          <a:p>
            <a:r>
              <a:rPr lang="mk-MK" b="1" dirty="0"/>
              <a:t>ТИМОН      </a:t>
            </a:r>
            <a:r>
              <a:rPr lang="mk-MK" dirty="0"/>
              <a:t>ДА: 337 (65, 9%), НЕ: 174 (34, 1%)</a:t>
            </a:r>
            <a:endParaRPr lang="en-US" dirty="0"/>
          </a:p>
          <a:p>
            <a:r>
              <a:rPr lang="mk-MK" dirty="0"/>
              <a:t/>
            </a:r>
            <a:br>
              <a:rPr lang="mk-MK" dirty="0"/>
            </a:br>
            <a:endParaRPr lang="en-US" dirty="0"/>
          </a:p>
        </p:txBody>
      </p:sp>
    </p:spTree>
    <p:extLst>
      <p:ext uri="{BB962C8B-B14F-4D97-AF65-F5344CB8AC3E}">
        <p14:creationId xmlns:p14="http://schemas.microsoft.com/office/powerpoint/2010/main" val="25686375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mk-MK" b="1" dirty="0"/>
              <a:t>АНГАЖЕ &lt; engagé [ɑ ̃gaʒe</a:t>
            </a:r>
            <a:r>
              <a:rPr lang="mk-MK" b="1" dirty="0" smtClean="0"/>
              <a:t>]</a:t>
            </a:r>
            <a:br>
              <a:rPr lang="mk-MK" b="1" dirty="0" smtClean="0"/>
            </a:br>
            <a:endParaRPr lang="en-US" sz="1800" dirty="0"/>
          </a:p>
        </p:txBody>
      </p:sp>
      <p:sp>
        <p:nvSpPr>
          <p:cNvPr id="3" name="Content Placeholder 2"/>
          <p:cNvSpPr>
            <a:spLocks noGrp="1"/>
          </p:cNvSpPr>
          <p:nvPr>
            <p:ph idx="1"/>
          </p:nvPr>
        </p:nvSpPr>
        <p:spPr/>
        <p:txBody>
          <a:bodyPr/>
          <a:lstStyle/>
          <a:p>
            <a:r>
              <a:rPr lang="mk-MK" dirty="0" smtClean="0"/>
              <a:t> </a:t>
            </a:r>
          </a:p>
          <a:p>
            <a:endParaRPr lang="mk-MK" dirty="0" smtClean="0"/>
          </a:p>
          <a:p>
            <a:endParaRPr lang="mk-MK" dirty="0"/>
          </a:p>
          <a:p>
            <a:endParaRPr lang="en-US" dirty="0"/>
          </a:p>
        </p:txBody>
      </p:sp>
      <p:pic>
        <p:nvPicPr>
          <p:cNvPr id="8" name="Picture 7"/>
          <p:cNvPicPr>
            <a:picLocks noChangeAspect="1"/>
          </p:cNvPicPr>
          <p:nvPr/>
        </p:nvPicPr>
        <p:blipFill>
          <a:blip r:embed="rId2"/>
          <a:stretch>
            <a:fillRect/>
          </a:stretch>
        </p:blipFill>
        <p:spPr>
          <a:xfrm>
            <a:off x="3123653" y="1914901"/>
            <a:ext cx="5944693" cy="3028197"/>
          </a:xfrm>
          <a:prstGeom prst="rect">
            <a:avLst/>
          </a:prstGeom>
        </p:spPr>
      </p:pic>
    </p:spTree>
    <p:extLst>
      <p:ext uri="{BB962C8B-B14F-4D97-AF65-F5344CB8AC3E}">
        <p14:creationId xmlns:p14="http://schemas.microsoft.com/office/powerpoint/2010/main" val="2463818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dirty="0"/>
              <a:t>АНГАЖЕ &lt; engagé [ɑ ̃gaʒe]</a:t>
            </a:r>
            <a:r>
              <a:rPr lang="en-US" dirty="0"/>
              <a:t/>
            </a:r>
            <a:br>
              <a:rPr lang="en-US" dirty="0"/>
            </a:br>
            <a:endParaRPr lang="en-US" dirty="0"/>
          </a:p>
        </p:txBody>
      </p:sp>
      <p:sp>
        <p:nvSpPr>
          <p:cNvPr id="3" name="Content Placeholder 2"/>
          <p:cNvSpPr>
            <a:spLocks noGrp="1"/>
          </p:cNvSpPr>
          <p:nvPr>
            <p:ph idx="1"/>
          </p:nvPr>
        </p:nvSpPr>
        <p:spPr/>
        <p:txBody>
          <a:bodyPr numCol="3">
            <a:normAutofit fontScale="32500" lnSpcReduction="20000"/>
          </a:bodyPr>
          <a:lstStyle/>
          <a:p>
            <a:r>
              <a:rPr lang="en-US" b="1" dirty="0" smtClean="0"/>
              <a:t>Le Robert </a:t>
            </a:r>
            <a:r>
              <a:rPr lang="en-US" b="1" dirty="0" err="1" smtClean="0"/>
              <a:t>en</a:t>
            </a:r>
            <a:r>
              <a:rPr lang="en-US" b="1" dirty="0" smtClean="0"/>
              <a:t> </a:t>
            </a:r>
            <a:r>
              <a:rPr lang="en-US" b="1" dirty="0" err="1" smtClean="0"/>
              <a:t>ligne</a:t>
            </a:r>
            <a:r>
              <a:rPr lang="en-US" b="1" dirty="0" smtClean="0"/>
              <a:t>:</a:t>
            </a:r>
          </a:p>
          <a:p>
            <a:r>
              <a:rPr lang="fr-FR" b="1" dirty="0"/>
              <a:t>DÉFINITIONS</a:t>
            </a:r>
            <a:endParaRPr lang="en-US" dirty="0"/>
          </a:p>
          <a:p>
            <a:r>
              <a:rPr lang="fr-FR" b="1" dirty="0"/>
              <a:t>engager​​​ verbe </a:t>
            </a:r>
            <a:r>
              <a:rPr lang="fr-FR" b="1" dirty="0" smtClean="0"/>
              <a:t>transitif: </a:t>
            </a:r>
            <a:r>
              <a:rPr lang="fr-FR" dirty="0" smtClean="0"/>
              <a:t>Mettre</a:t>
            </a:r>
            <a:r>
              <a:rPr lang="fr-FR" dirty="0"/>
              <a:t>, donner (qqch.) en gage. </a:t>
            </a:r>
            <a:r>
              <a:rPr lang="fr-FR" dirty="0" smtClean="0"/>
              <a:t>Lier </a:t>
            </a:r>
            <a:r>
              <a:rPr lang="fr-FR" dirty="0"/>
              <a:t>(qqn) par une promesse ou une convention.  Recruter par engagement (un soldat). —  Attacher à son service.  Faire entrer (dans qqch. qui retient, dans un lieu resserré</a:t>
            </a:r>
            <a:r>
              <a:rPr lang="fr-FR" dirty="0" smtClean="0"/>
              <a:t>).</a:t>
            </a:r>
            <a:r>
              <a:rPr lang="fr-FR" dirty="0"/>
              <a:t> Mettre en train, commencer (une partie, une bataille, une discussion…). </a:t>
            </a:r>
            <a:r>
              <a:rPr lang="fr-FR" dirty="0" smtClean="0"/>
              <a:t>Faire </a:t>
            </a:r>
            <a:r>
              <a:rPr lang="fr-FR" dirty="0"/>
              <a:t>entrer (dans une entreprise, une situation qui ne laisse pas libre). </a:t>
            </a:r>
            <a:r>
              <a:rPr lang="fr-FR" dirty="0" smtClean="0"/>
              <a:t>Mettre </a:t>
            </a:r>
            <a:r>
              <a:rPr lang="fr-FR" dirty="0"/>
              <a:t>(qqn) dans une situation qui crée des responsabilités et implique certains choix. </a:t>
            </a:r>
            <a:r>
              <a:rPr lang="fr-FR" b="1" i="1" dirty="0" smtClean="0"/>
              <a:t>Engager </a:t>
            </a:r>
            <a:r>
              <a:rPr lang="fr-FR" b="1" i="1" dirty="0"/>
              <a:t>qqn à,</a:t>
            </a:r>
            <a:r>
              <a:rPr lang="fr-FR" i="1" dirty="0"/>
              <a:t> </a:t>
            </a:r>
            <a:r>
              <a:rPr lang="fr-FR" dirty="0"/>
              <a:t>tenter d'amener à (quelque décision ou action). </a:t>
            </a:r>
            <a:r>
              <a:rPr lang="fr-FR" b="1" dirty="0" smtClean="0"/>
              <a:t>s'engager</a:t>
            </a:r>
            <a:r>
              <a:rPr lang="fr-FR" b="1" dirty="0"/>
              <a:t>​​​ verbe </a:t>
            </a:r>
            <a:r>
              <a:rPr lang="fr-FR" b="1" dirty="0" smtClean="0"/>
              <a:t>pronominal: </a:t>
            </a:r>
            <a:r>
              <a:rPr lang="fr-FR" dirty="0" smtClean="0"/>
              <a:t>Se </a:t>
            </a:r>
            <a:r>
              <a:rPr lang="fr-FR" dirty="0"/>
              <a:t>lier par une promesse, une convention</a:t>
            </a:r>
            <a:r>
              <a:rPr lang="fr-FR" dirty="0" smtClean="0"/>
              <a:t>. Contracter </a:t>
            </a:r>
            <a:r>
              <a:rPr lang="fr-FR" dirty="0"/>
              <a:t>un engagement dans l'armée</a:t>
            </a:r>
            <a:r>
              <a:rPr lang="fr-FR" dirty="0" smtClean="0"/>
              <a:t>. Entrer </a:t>
            </a:r>
            <a:r>
              <a:rPr lang="fr-FR" dirty="0"/>
              <a:t>au service de qqn</a:t>
            </a:r>
            <a:r>
              <a:rPr lang="fr-FR" dirty="0" smtClean="0"/>
              <a:t>. Entrer </a:t>
            </a:r>
            <a:r>
              <a:rPr lang="fr-FR" dirty="0"/>
              <a:t>ou commencer à entrer (dans qqch. qui retient, contraint). —  Avancer en pénétrant</a:t>
            </a:r>
            <a:r>
              <a:rPr lang="fr-FR" dirty="0" smtClean="0"/>
              <a:t>.  </a:t>
            </a:r>
            <a:r>
              <a:rPr lang="fr-FR" b="1" dirty="0" smtClean="0"/>
              <a:t>(</a:t>
            </a:r>
            <a:r>
              <a:rPr lang="fr-FR" b="1" dirty="0"/>
              <a:t>CHOSES)</a:t>
            </a:r>
            <a:r>
              <a:rPr lang="fr-FR" dirty="0"/>
              <a:t> Commencer</a:t>
            </a:r>
            <a:r>
              <a:rPr lang="fr-FR" dirty="0" smtClean="0"/>
              <a:t>. Se </a:t>
            </a:r>
            <a:r>
              <a:rPr lang="fr-FR" dirty="0"/>
              <a:t>lancer (dans</a:t>
            </a:r>
            <a:r>
              <a:rPr lang="fr-FR" dirty="0" smtClean="0"/>
              <a:t>). Se </a:t>
            </a:r>
            <a:r>
              <a:rPr lang="fr-FR" dirty="0"/>
              <a:t>mettre au service d'une cause politique, sociale. </a:t>
            </a:r>
            <a:endParaRPr lang="en-US" b="1" dirty="0" smtClean="0"/>
          </a:p>
          <a:p>
            <a:r>
              <a:rPr lang="mk-MK" b="1" dirty="0" smtClean="0"/>
              <a:t>РМЈСТ</a:t>
            </a:r>
            <a:r>
              <a:rPr lang="mk-MK" b="1" dirty="0"/>
              <a:t>: 0, ТРСМК: 0, ДРМЈ: 0, ТРМК= 0, РМЈмач: 0</a:t>
            </a:r>
            <a:endParaRPr lang="en-US" dirty="0"/>
          </a:p>
          <a:p>
            <a:r>
              <a:rPr lang="mk-MK" b="1" dirty="0"/>
              <a:t>ДНЗКСкт: </a:t>
            </a:r>
            <a:r>
              <a:rPr lang="mk-MK" dirty="0"/>
              <a:t>одење на шетање под рака (двајца)</a:t>
            </a:r>
            <a:endParaRPr lang="en-US" dirty="0"/>
          </a:p>
          <a:p>
            <a:r>
              <a:rPr lang="mk-MK" b="1" dirty="0"/>
              <a:t>ФЗБКЈНСВвц: </a:t>
            </a:r>
            <a:r>
              <a:rPr lang="mk-MK" dirty="0"/>
              <a:t>одење на шетање под рака (двајца) </a:t>
            </a:r>
            <a:endParaRPr lang="mk-MK" dirty="0" smtClean="0"/>
          </a:p>
          <a:p>
            <a:r>
              <a:rPr lang="mk-MK" b="1" dirty="0" smtClean="0"/>
              <a:t>Ангажира-</a:t>
            </a:r>
            <a:r>
              <a:rPr lang="ru-RU" dirty="0"/>
              <a:t> Зафати, зафаќа претходно, резервира. Јас ќе ангажирам двокреветна соба во хотелот (</a:t>
            </a:r>
            <a:r>
              <a:rPr lang="ru-RU" dirty="0" smtClean="0"/>
              <a:t>ТРМК).</a:t>
            </a:r>
            <a:endParaRPr lang="en-US" dirty="0" smtClean="0"/>
          </a:p>
          <a:p>
            <a:r>
              <a:rPr lang="mk-MK" b="1" dirty="0" smtClean="0"/>
              <a:t>ДЕФИНИЦИЈА:</a:t>
            </a:r>
          </a:p>
          <a:p>
            <a:r>
              <a:rPr lang="mk-MK" dirty="0" smtClean="0"/>
              <a:t>Рака </a:t>
            </a:r>
            <a:r>
              <a:rPr lang="mk-MK" dirty="0"/>
              <a:t>под </a:t>
            </a:r>
            <a:r>
              <a:rPr lang="mk-MK" dirty="0" smtClean="0"/>
              <a:t>рака, Фатени </a:t>
            </a:r>
            <a:r>
              <a:rPr lang="mk-MK" dirty="0"/>
              <a:t>под </a:t>
            </a:r>
            <a:r>
              <a:rPr lang="mk-MK" dirty="0" smtClean="0"/>
              <a:t>рака</a:t>
            </a:r>
            <a:r>
              <a:rPr lang="en-US" dirty="0" smtClean="0"/>
              <a:t> (</a:t>
            </a:r>
            <a:r>
              <a:rPr lang="mk-MK" dirty="0" smtClean="0"/>
              <a:t>се носат</a:t>
            </a:r>
            <a:r>
              <a:rPr lang="en-US" dirty="0" smtClean="0"/>
              <a:t>; </a:t>
            </a:r>
            <a:r>
              <a:rPr lang="mk-MK" dirty="0" smtClean="0"/>
              <a:t> При </a:t>
            </a:r>
            <a:r>
              <a:rPr lang="mk-MK" dirty="0"/>
              <a:t>шетање жената го држи </a:t>
            </a:r>
            <a:r>
              <a:rPr lang="mk-MK" dirty="0" smtClean="0"/>
              <a:t>мажот </a:t>
            </a:r>
            <a:r>
              <a:rPr lang="mk-MK" dirty="0"/>
              <a:t>ангаже - под </a:t>
            </a:r>
            <a:r>
              <a:rPr lang="mk-MK" dirty="0" smtClean="0"/>
              <a:t>рака</a:t>
            </a:r>
            <a:r>
              <a:rPr lang="en-US" dirty="0" smtClean="0"/>
              <a:t>; </a:t>
            </a:r>
            <a:r>
              <a:rPr lang="mk-MK" dirty="0" smtClean="0"/>
              <a:t>Движење </a:t>
            </a:r>
            <a:r>
              <a:rPr lang="mk-MK" dirty="0"/>
              <a:t>рака под </a:t>
            </a:r>
            <a:r>
              <a:rPr lang="mk-MK" dirty="0" smtClean="0"/>
              <a:t>рака, Прошетка </a:t>
            </a:r>
            <a:r>
              <a:rPr lang="mk-MK" dirty="0"/>
              <a:t>под </a:t>
            </a:r>
            <a:r>
              <a:rPr lang="mk-MK" dirty="0" smtClean="0"/>
              <a:t>рака</a:t>
            </a:r>
            <a:r>
              <a:rPr lang="en-US" dirty="0" smtClean="0"/>
              <a:t>; </a:t>
            </a:r>
            <a:r>
              <a:rPr lang="mk-MK" dirty="0" smtClean="0"/>
              <a:t>Заедно</a:t>
            </a:r>
            <a:r>
              <a:rPr lang="mk-MK" dirty="0"/>
              <a:t>, за </a:t>
            </a:r>
            <a:r>
              <a:rPr lang="mk-MK" dirty="0" smtClean="0"/>
              <a:t>рака;</a:t>
            </a:r>
            <a:r>
              <a:rPr lang="en-US" dirty="0" smtClean="0"/>
              <a:t> </a:t>
            </a:r>
            <a:r>
              <a:rPr lang="fr-FR" dirty="0" err="1" smtClean="0"/>
              <a:t>Nosenje</a:t>
            </a:r>
            <a:r>
              <a:rPr lang="fr-FR" dirty="0" smtClean="0"/>
              <a:t> </a:t>
            </a:r>
            <a:r>
              <a:rPr lang="fr-FR" dirty="0" err="1"/>
              <a:t>pod</a:t>
            </a:r>
            <a:r>
              <a:rPr lang="fr-FR" dirty="0"/>
              <a:t> </a:t>
            </a:r>
            <a:r>
              <a:rPr lang="fr-FR" dirty="0" err="1" smtClean="0"/>
              <a:t>raka</a:t>
            </a:r>
            <a:r>
              <a:rPr lang="fr-FR" dirty="0" smtClean="0"/>
              <a:t>; </a:t>
            </a:r>
            <a:r>
              <a:rPr lang="mk-MK" dirty="0" smtClean="0"/>
              <a:t>Фатени </a:t>
            </a:r>
            <a:r>
              <a:rPr lang="mk-MK" dirty="0"/>
              <a:t>под рака, така оделе верените и </a:t>
            </a:r>
            <a:r>
              <a:rPr lang="mk-MK" dirty="0" smtClean="0"/>
              <a:t>сопружниците</a:t>
            </a:r>
            <a:r>
              <a:rPr lang="en-US" dirty="0" smtClean="0"/>
              <a:t>; </a:t>
            </a:r>
            <a:r>
              <a:rPr lang="mk-MK" dirty="0" smtClean="0"/>
              <a:t>Заедно</a:t>
            </a:r>
            <a:r>
              <a:rPr lang="mk-MK" dirty="0"/>
              <a:t>, некогаш се користи кога две жени се држат под </a:t>
            </a:r>
            <a:r>
              <a:rPr lang="mk-MK" dirty="0" smtClean="0"/>
              <a:t>рака</a:t>
            </a:r>
            <a:r>
              <a:rPr lang="en-US" dirty="0" smtClean="0"/>
              <a:t>; </a:t>
            </a:r>
            <a:r>
              <a:rPr lang="mk-MK" dirty="0" smtClean="0"/>
              <a:t>Држење </a:t>
            </a:r>
            <a:r>
              <a:rPr lang="mk-MK" dirty="0"/>
              <a:t>под рака со </a:t>
            </a:r>
            <a:r>
              <a:rPr lang="mk-MK" dirty="0" smtClean="0"/>
              <a:t>партнер</a:t>
            </a:r>
            <a:r>
              <a:rPr lang="en-US" dirty="0" smtClean="0"/>
              <a:t>; </a:t>
            </a:r>
            <a:r>
              <a:rPr lang="mk-MK" dirty="0" smtClean="0"/>
              <a:t>Fateni </a:t>
            </a:r>
            <a:r>
              <a:rPr lang="mk-MK" dirty="0"/>
              <a:t>pod raka </a:t>
            </a:r>
            <a:r>
              <a:rPr lang="mk-MK" dirty="0" smtClean="0"/>
              <a:t>paradirat</a:t>
            </a:r>
            <a:r>
              <a:rPr lang="en-US" dirty="0" smtClean="0"/>
              <a:t>; </a:t>
            </a:r>
            <a:r>
              <a:rPr lang="fr-FR" dirty="0" err="1" smtClean="0"/>
              <a:t>Шетање</a:t>
            </a:r>
            <a:r>
              <a:rPr lang="fr-FR" dirty="0" smtClean="0"/>
              <a:t> </a:t>
            </a:r>
            <a:r>
              <a:rPr lang="fr-FR" dirty="0" err="1"/>
              <a:t>заедно</a:t>
            </a:r>
            <a:r>
              <a:rPr lang="fr-FR" dirty="0"/>
              <a:t> </a:t>
            </a:r>
            <a:r>
              <a:rPr lang="fr-FR" dirty="0" err="1"/>
              <a:t>со</a:t>
            </a:r>
            <a:r>
              <a:rPr lang="fr-FR" dirty="0"/>
              <a:t> </a:t>
            </a:r>
            <a:r>
              <a:rPr lang="fr-FR" dirty="0" err="1"/>
              <a:t>некого</a:t>
            </a:r>
            <a:r>
              <a:rPr lang="fr-FR" dirty="0"/>
              <a:t> </a:t>
            </a:r>
            <a:r>
              <a:rPr lang="fr-FR" dirty="0" err="1"/>
              <a:t>рака</a:t>
            </a:r>
            <a:r>
              <a:rPr lang="fr-FR" dirty="0"/>
              <a:t> </a:t>
            </a:r>
            <a:r>
              <a:rPr lang="fr-FR" dirty="0" err="1"/>
              <a:t>под</a:t>
            </a:r>
            <a:r>
              <a:rPr lang="fr-FR" dirty="0"/>
              <a:t> </a:t>
            </a:r>
            <a:r>
              <a:rPr lang="fr-FR" dirty="0" err="1"/>
              <a:t>рака</a:t>
            </a:r>
            <a:r>
              <a:rPr lang="en-US" dirty="0"/>
              <a:t>, </a:t>
            </a:r>
            <a:r>
              <a:rPr lang="fr-FR" dirty="0" err="1"/>
              <a:t>прекрстени</a:t>
            </a:r>
            <a:r>
              <a:rPr lang="fr-FR" dirty="0"/>
              <a:t> </a:t>
            </a:r>
            <a:r>
              <a:rPr lang="fr-FR" dirty="0" err="1"/>
              <a:t>рацете</a:t>
            </a:r>
            <a:r>
              <a:rPr lang="fr-FR" dirty="0"/>
              <a:t> </a:t>
            </a:r>
            <a:r>
              <a:rPr lang="fr-FR" dirty="0" err="1"/>
              <a:t>во</a:t>
            </a:r>
            <a:r>
              <a:rPr lang="fr-FR" dirty="0"/>
              <a:t> </a:t>
            </a:r>
            <a:r>
              <a:rPr lang="fr-FR" dirty="0" err="1" smtClean="0"/>
              <a:t>лактот</a:t>
            </a:r>
            <a:r>
              <a:rPr lang="fr-FR" dirty="0" smtClean="0"/>
              <a:t>; </a:t>
            </a:r>
            <a:r>
              <a:rPr lang="fr-FR" dirty="0" err="1" smtClean="0"/>
              <a:t>Raka</a:t>
            </a:r>
            <a:r>
              <a:rPr lang="fr-FR" dirty="0" smtClean="0"/>
              <a:t> </a:t>
            </a:r>
            <a:r>
              <a:rPr lang="fr-FR" dirty="0" err="1"/>
              <a:t>pod</a:t>
            </a:r>
            <a:r>
              <a:rPr lang="fr-FR" dirty="0"/>
              <a:t> </a:t>
            </a:r>
            <a:r>
              <a:rPr lang="fr-FR" dirty="0" err="1"/>
              <a:t>raka</a:t>
            </a:r>
            <a:r>
              <a:rPr lang="fr-FR" dirty="0"/>
              <a:t> </a:t>
            </a:r>
            <a:r>
              <a:rPr lang="fr-FR" dirty="0" err="1"/>
              <a:t>ili</a:t>
            </a:r>
            <a:r>
              <a:rPr lang="fr-FR" dirty="0"/>
              <a:t> </a:t>
            </a:r>
            <a:r>
              <a:rPr lang="fr-FR" dirty="0" err="1"/>
              <a:t>ala</a:t>
            </a:r>
            <a:r>
              <a:rPr lang="fr-FR" dirty="0"/>
              <a:t> </a:t>
            </a:r>
            <a:r>
              <a:rPr lang="fr-FR" dirty="0" err="1" smtClean="0"/>
              <a:t>braceta</a:t>
            </a:r>
            <a:r>
              <a:rPr lang="fr-FR" dirty="0" smtClean="0"/>
              <a:t>; </a:t>
            </a:r>
            <a:r>
              <a:rPr lang="fr-FR" dirty="0" err="1" smtClean="0"/>
              <a:t>За</a:t>
            </a:r>
            <a:r>
              <a:rPr lang="fr-FR" dirty="0" smtClean="0"/>
              <a:t> </a:t>
            </a:r>
            <a:r>
              <a:rPr lang="fr-FR" dirty="0" err="1"/>
              <a:t>под</a:t>
            </a:r>
            <a:r>
              <a:rPr lang="fr-FR" dirty="0"/>
              <a:t> </a:t>
            </a:r>
            <a:r>
              <a:rPr lang="fr-FR" dirty="0" err="1"/>
              <a:t>рака</a:t>
            </a:r>
            <a:r>
              <a:rPr lang="fr-FR" dirty="0"/>
              <a:t> </a:t>
            </a:r>
            <a:r>
              <a:rPr lang="fr-FR" dirty="0" err="1"/>
              <a:t>носење</a:t>
            </a:r>
            <a:r>
              <a:rPr lang="fr-FR" dirty="0"/>
              <a:t> </a:t>
            </a:r>
            <a:r>
              <a:rPr lang="fr-FR" dirty="0" err="1"/>
              <a:t>на</a:t>
            </a:r>
            <a:r>
              <a:rPr lang="fr-FR" dirty="0"/>
              <a:t> </a:t>
            </a:r>
            <a:r>
              <a:rPr lang="fr-FR" dirty="0" err="1"/>
              <a:t>понежниот</a:t>
            </a:r>
            <a:r>
              <a:rPr lang="fr-FR" dirty="0"/>
              <a:t> </a:t>
            </a:r>
            <a:r>
              <a:rPr lang="fr-FR" dirty="0" err="1" smtClean="0"/>
              <a:t>пол</a:t>
            </a:r>
            <a:r>
              <a:rPr lang="fr-FR" dirty="0" smtClean="0"/>
              <a:t>; </a:t>
            </a:r>
            <a:r>
              <a:rPr lang="fr-FR" dirty="0" err="1" smtClean="0"/>
              <a:t>Angaze</a:t>
            </a:r>
            <a:r>
              <a:rPr lang="fr-FR" dirty="0" smtClean="0"/>
              <a:t> </a:t>
            </a:r>
            <a:r>
              <a:rPr lang="fr-FR" dirty="0"/>
              <a:t>n'a </a:t>
            </a:r>
            <a:r>
              <a:rPr lang="fr-FR" dirty="0" err="1"/>
              <a:t>francuski</a:t>
            </a:r>
            <a:r>
              <a:rPr lang="fr-FR" dirty="0"/>
              <a:t> </a:t>
            </a:r>
            <a:r>
              <a:rPr lang="fr-FR" dirty="0" err="1"/>
              <a:t>znaci</a:t>
            </a:r>
            <a:r>
              <a:rPr lang="fr-FR" dirty="0"/>
              <a:t> </a:t>
            </a:r>
            <a:r>
              <a:rPr lang="fr-FR" dirty="0" err="1"/>
              <a:t>obvrzan</a:t>
            </a:r>
            <a:r>
              <a:rPr lang="fr-FR" dirty="0"/>
              <a:t> à vo </a:t>
            </a:r>
            <a:r>
              <a:rPr lang="fr-FR" dirty="0" err="1"/>
              <a:t>mak</a:t>
            </a:r>
            <a:r>
              <a:rPr lang="fr-FR" dirty="0"/>
              <a:t> </a:t>
            </a:r>
            <a:r>
              <a:rPr lang="fr-FR" dirty="0" err="1"/>
              <a:t>upotreba</a:t>
            </a:r>
            <a:r>
              <a:rPr lang="fr-FR" dirty="0"/>
              <a:t> e da se </a:t>
            </a:r>
            <a:r>
              <a:rPr lang="fr-FR" dirty="0" err="1"/>
              <a:t>nosis</a:t>
            </a:r>
            <a:r>
              <a:rPr lang="fr-FR" dirty="0"/>
              <a:t> </a:t>
            </a:r>
            <a:r>
              <a:rPr lang="fr-FR" dirty="0" err="1"/>
              <a:t>so</a:t>
            </a:r>
            <a:r>
              <a:rPr lang="fr-FR" dirty="0"/>
              <a:t> </a:t>
            </a:r>
            <a:r>
              <a:rPr lang="fr-FR" dirty="0" err="1"/>
              <a:t>nekoj</a:t>
            </a:r>
            <a:r>
              <a:rPr lang="fr-FR" dirty="0"/>
              <a:t> </a:t>
            </a:r>
            <a:r>
              <a:rPr lang="fr-FR" dirty="0" err="1"/>
              <a:t>pod</a:t>
            </a:r>
            <a:r>
              <a:rPr lang="fr-FR" dirty="0"/>
              <a:t> </a:t>
            </a:r>
            <a:r>
              <a:rPr lang="fr-FR" dirty="0" err="1" smtClean="0"/>
              <a:t>raka</a:t>
            </a:r>
            <a:r>
              <a:rPr lang="fr-FR" dirty="0" smtClean="0"/>
              <a:t>; </a:t>
            </a:r>
            <a:r>
              <a:rPr lang="fr-FR" dirty="0" err="1" smtClean="0"/>
              <a:t>Koga</a:t>
            </a:r>
            <a:r>
              <a:rPr lang="fr-FR" dirty="0" smtClean="0"/>
              <a:t> </a:t>
            </a:r>
            <a:r>
              <a:rPr lang="fr-FR" dirty="0" err="1"/>
              <a:t>nekoj</a:t>
            </a:r>
            <a:r>
              <a:rPr lang="fr-FR" dirty="0"/>
              <a:t> </a:t>
            </a:r>
            <a:r>
              <a:rPr lang="fr-FR" dirty="0" err="1"/>
              <a:t>nosite</a:t>
            </a:r>
            <a:r>
              <a:rPr lang="fr-FR" dirty="0"/>
              <a:t> </a:t>
            </a:r>
            <a:r>
              <a:rPr lang="fr-FR" dirty="0" err="1"/>
              <a:t>pod</a:t>
            </a:r>
            <a:r>
              <a:rPr lang="fr-FR" dirty="0"/>
              <a:t> </a:t>
            </a:r>
            <a:r>
              <a:rPr lang="fr-FR" dirty="0" err="1" smtClean="0"/>
              <a:t>raka</a:t>
            </a:r>
            <a:r>
              <a:rPr lang="fr-FR" dirty="0" smtClean="0"/>
              <a:t>; </a:t>
            </a:r>
            <a:r>
              <a:rPr lang="fr-FR" dirty="0" err="1" smtClean="0"/>
              <a:t>Зафатен</a:t>
            </a:r>
            <a:r>
              <a:rPr lang="en-US" dirty="0"/>
              <a:t>, </a:t>
            </a:r>
            <a:r>
              <a:rPr lang="fr-FR" dirty="0" err="1"/>
              <a:t>во</a:t>
            </a:r>
            <a:r>
              <a:rPr lang="fr-FR" dirty="0"/>
              <a:t> </a:t>
            </a:r>
            <a:r>
              <a:rPr lang="fr-FR" dirty="0" err="1"/>
              <a:t>врска</a:t>
            </a:r>
            <a:r>
              <a:rPr lang="fr-FR" dirty="0"/>
              <a:t> </a:t>
            </a:r>
            <a:r>
              <a:rPr lang="fr-FR" dirty="0" err="1"/>
              <a:t>со</a:t>
            </a:r>
            <a:r>
              <a:rPr lang="fr-FR" dirty="0"/>
              <a:t> </a:t>
            </a:r>
            <a:r>
              <a:rPr lang="fr-FR" dirty="0" err="1" smtClean="0"/>
              <a:t>некого</a:t>
            </a:r>
            <a:endParaRPr lang="en-US" dirty="0"/>
          </a:p>
          <a:p>
            <a:endParaRPr lang="en-US" i="1" u="sng" dirty="0"/>
          </a:p>
          <a:p>
            <a:r>
              <a:rPr lang="fr-FR" dirty="0"/>
              <a:t> </a:t>
            </a:r>
            <a:r>
              <a:rPr lang="mk-MK" b="1" dirty="0" smtClean="0"/>
              <a:t>ПРИМЕР</a:t>
            </a:r>
            <a:r>
              <a:rPr lang="mk-MK" dirty="0"/>
              <a:t>: </a:t>
            </a:r>
            <a:endParaRPr lang="en-US" dirty="0"/>
          </a:p>
          <a:p>
            <a:r>
              <a:rPr lang="fr-FR" dirty="0" err="1" smtClean="0"/>
              <a:t>Тие</a:t>
            </a:r>
            <a:r>
              <a:rPr lang="fr-FR" dirty="0" smtClean="0"/>
              <a:t> </a:t>
            </a:r>
            <a:r>
              <a:rPr lang="fr-FR" dirty="0" err="1"/>
              <a:t>двајца</a:t>
            </a:r>
            <a:r>
              <a:rPr lang="fr-FR" dirty="0"/>
              <a:t> </a:t>
            </a:r>
            <a:r>
              <a:rPr lang="fr-FR" dirty="0" err="1"/>
              <a:t>се</a:t>
            </a:r>
            <a:r>
              <a:rPr lang="fr-FR" dirty="0"/>
              <a:t> </a:t>
            </a:r>
            <a:r>
              <a:rPr lang="fr-FR" dirty="0" err="1"/>
              <a:t>држеа</a:t>
            </a:r>
            <a:r>
              <a:rPr lang="fr-FR" dirty="0"/>
              <a:t> </a:t>
            </a:r>
            <a:r>
              <a:rPr lang="fr-FR" dirty="0" smtClean="0"/>
              <a:t>АНГ</a:t>
            </a:r>
            <a:r>
              <a:rPr lang="mk-MK" dirty="0" smtClean="0"/>
              <a:t>А</a:t>
            </a:r>
            <a:r>
              <a:rPr lang="fr-FR" dirty="0" smtClean="0"/>
              <a:t>ЖЕ</a:t>
            </a:r>
            <a:endParaRPr lang="en-US" dirty="0"/>
          </a:p>
          <a:p>
            <a:r>
              <a:rPr lang="fr-FR" dirty="0" err="1"/>
              <a:t>Одеа</a:t>
            </a:r>
            <a:r>
              <a:rPr lang="fr-FR" dirty="0"/>
              <a:t> </a:t>
            </a:r>
            <a:r>
              <a:rPr lang="fr-FR" dirty="0" err="1"/>
              <a:t>по</a:t>
            </a:r>
            <a:r>
              <a:rPr lang="fr-FR" dirty="0"/>
              <a:t> </a:t>
            </a:r>
            <a:r>
              <a:rPr lang="fr-FR" dirty="0" err="1"/>
              <a:t>улица</a:t>
            </a:r>
            <a:r>
              <a:rPr lang="fr-FR" dirty="0"/>
              <a:t> </a:t>
            </a:r>
            <a:r>
              <a:rPr lang="fr-FR" dirty="0" err="1"/>
              <a:t>ангаже</a:t>
            </a:r>
            <a:r>
              <a:rPr lang="fr-FR" dirty="0"/>
              <a:t> (</a:t>
            </a:r>
            <a:r>
              <a:rPr lang="fr-FR" dirty="0" err="1"/>
              <a:t>рака</a:t>
            </a:r>
            <a:r>
              <a:rPr lang="fr-FR" dirty="0"/>
              <a:t> </a:t>
            </a:r>
            <a:r>
              <a:rPr lang="fr-FR" dirty="0" err="1"/>
              <a:t>под</a:t>
            </a:r>
            <a:r>
              <a:rPr lang="fr-FR" dirty="0"/>
              <a:t> </a:t>
            </a:r>
            <a:r>
              <a:rPr lang="fr-FR" dirty="0" err="1"/>
              <a:t>рака</a:t>
            </a:r>
            <a:r>
              <a:rPr lang="fr-FR" dirty="0"/>
              <a:t>)</a:t>
            </a:r>
            <a:endParaRPr lang="en-US" dirty="0"/>
          </a:p>
          <a:p>
            <a:r>
              <a:rPr lang="fr-FR" dirty="0" err="1"/>
              <a:t>Дончо</a:t>
            </a:r>
            <a:r>
              <a:rPr lang="fr-FR" dirty="0"/>
              <a:t> и </a:t>
            </a:r>
            <a:r>
              <a:rPr lang="fr-FR" dirty="0" err="1"/>
              <a:t>Добрила</a:t>
            </a:r>
            <a:r>
              <a:rPr lang="fr-FR" dirty="0"/>
              <a:t> </a:t>
            </a:r>
            <a:r>
              <a:rPr lang="fr-FR" dirty="0" err="1"/>
              <a:t>ангаже</a:t>
            </a:r>
            <a:r>
              <a:rPr lang="fr-FR" dirty="0"/>
              <a:t> </a:t>
            </a:r>
            <a:r>
              <a:rPr lang="fr-FR" dirty="0" err="1"/>
              <a:t>одеа</a:t>
            </a:r>
            <a:r>
              <a:rPr lang="fr-FR" dirty="0"/>
              <a:t> </a:t>
            </a:r>
            <a:r>
              <a:rPr lang="fr-FR" dirty="0" err="1"/>
              <a:t>по</a:t>
            </a:r>
            <a:r>
              <a:rPr lang="fr-FR" dirty="0"/>
              <a:t> </a:t>
            </a:r>
            <a:r>
              <a:rPr lang="fr-FR" dirty="0" err="1"/>
              <a:t>Широк</a:t>
            </a:r>
            <a:r>
              <a:rPr lang="fr-FR" dirty="0"/>
              <a:t> </a:t>
            </a:r>
            <a:r>
              <a:rPr lang="fr-FR" dirty="0" err="1"/>
              <a:t>Сокак</a:t>
            </a:r>
            <a:endParaRPr lang="en-US" dirty="0"/>
          </a:p>
          <a:p>
            <a:r>
              <a:rPr lang="fr-FR" dirty="0" err="1"/>
              <a:t>Шетаа</a:t>
            </a:r>
            <a:r>
              <a:rPr lang="fr-FR" dirty="0"/>
              <a:t> </a:t>
            </a:r>
            <a:r>
              <a:rPr lang="fr-FR" dirty="0" err="1"/>
              <a:t>ангаже</a:t>
            </a:r>
            <a:r>
              <a:rPr lang="fr-FR" dirty="0"/>
              <a:t> </a:t>
            </a:r>
            <a:r>
              <a:rPr lang="fr-FR" dirty="0" err="1"/>
              <a:t>по</a:t>
            </a:r>
            <a:r>
              <a:rPr lang="fr-FR" dirty="0"/>
              <a:t> </a:t>
            </a:r>
            <a:r>
              <a:rPr lang="fr-FR" dirty="0" err="1"/>
              <a:t>Широк</a:t>
            </a:r>
            <a:r>
              <a:rPr lang="fr-FR" dirty="0"/>
              <a:t> </a:t>
            </a:r>
            <a:r>
              <a:rPr lang="fr-FR" dirty="0" err="1"/>
              <a:t>Сокак</a:t>
            </a:r>
            <a:r>
              <a:rPr lang="fr-FR" dirty="0"/>
              <a:t>.</a:t>
            </a:r>
            <a:endParaRPr lang="en-US" dirty="0"/>
          </a:p>
          <a:p>
            <a:r>
              <a:rPr lang="fr-FR" dirty="0" err="1"/>
              <a:t>Majka</a:t>
            </a:r>
            <a:r>
              <a:rPr lang="fr-FR" dirty="0"/>
              <a:t> mi I </a:t>
            </a:r>
            <a:r>
              <a:rPr lang="fr-FR" dirty="0" err="1"/>
              <a:t>tatko</a:t>
            </a:r>
            <a:r>
              <a:rPr lang="fr-FR" dirty="0"/>
              <a:t> mi se </a:t>
            </a:r>
            <a:r>
              <a:rPr lang="fr-FR" dirty="0" err="1"/>
              <a:t>fatija</a:t>
            </a:r>
            <a:r>
              <a:rPr lang="fr-FR" dirty="0"/>
              <a:t> </a:t>
            </a:r>
            <a:r>
              <a:rPr lang="fr-FR" dirty="0" err="1"/>
              <a:t>angaze</a:t>
            </a:r>
            <a:r>
              <a:rPr lang="fr-FR" dirty="0"/>
              <a:t> I </a:t>
            </a:r>
            <a:r>
              <a:rPr lang="fr-FR" dirty="0" err="1"/>
              <a:t>pominaja</a:t>
            </a:r>
            <a:r>
              <a:rPr lang="fr-FR" dirty="0"/>
              <a:t> po </a:t>
            </a:r>
            <a:r>
              <a:rPr lang="fr-FR" dirty="0" err="1"/>
              <a:t>sirok</a:t>
            </a:r>
            <a:r>
              <a:rPr lang="fr-FR" dirty="0"/>
              <a:t> </a:t>
            </a:r>
            <a:r>
              <a:rPr lang="fr-FR" dirty="0" err="1"/>
              <a:t>sokak</a:t>
            </a:r>
            <a:endParaRPr lang="en-US" dirty="0"/>
          </a:p>
          <a:p>
            <a:r>
              <a:rPr lang="fr-FR" dirty="0" err="1"/>
              <a:t>Angaze</a:t>
            </a:r>
            <a:r>
              <a:rPr lang="fr-FR" dirty="0"/>
              <a:t> </a:t>
            </a:r>
            <a:r>
              <a:rPr lang="fr-FR" dirty="0" err="1"/>
              <a:t>ojde</a:t>
            </a:r>
            <a:r>
              <a:rPr lang="fr-FR" dirty="0"/>
              <a:t> </a:t>
            </a:r>
            <a:r>
              <a:rPr lang="fr-FR" dirty="0" err="1" smtClean="0"/>
              <a:t>tamu</a:t>
            </a:r>
            <a:endParaRPr lang="fr-FR" dirty="0" smtClean="0"/>
          </a:p>
          <a:p>
            <a:r>
              <a:rPr lang="fr-FR" dirty="0" err="1"/>
              <a:t>Fati</a:t>
            </a:r>
            <a:r>
              <a:rPr lang="fr-FR" dirty="0"/>
              <a:t> me </a:t>
            </a:r>
            <a:r>
              <a:rPr lang="fr-FR" dirty="0" err="1"/>
              <a:t>angaze</a:t>
            </a:r>
            <a:r>
              <a:rPr lang="fr-FR" dirty="0"/>
              <a:t> da </a:t>
            </a:r>
            <a:r>
              <a:rPr lang="fr-FR" dirty="0" err="1"/>
              <a:t>prosetame</a:t>
            </a:r>
            <a:endParaRPr lang="en-US" dirty="0"/>
          </a:p>
          <a:p>
            <a:r>
              <a:rPr lang="fr-FR" dirty="0" err="1" smtClean="0"/>
              <a:t>Две</a:t>
            </a:r>
            <a:r>
              <a:rPr lang="fr-FR" dirty="0" smtClean="0"/>
              <a:t> </a:t>
            </a:r>
            <a:r>
              <a:rPr lang="fr-FR" dirty="0" err="1"/>
              <a:t>другарки</a:t>
            </a:r>
            <a:r>
              <a:rPr lang="fr-FR" dirty="0"/>
              <a:t> </a:t>
            </a:r>
            <a:r>
              <a:rPr lang="fr-FR" dirty="0" err="1"/>
              <a:t>се</a:t>
            </a:r>
            <a:r>
              <a:rPr lang="fr-FR" dirty="0"/>
              <a:t> </a:t>
            </a:r>
            <a:r>
              <a:rPr lang="fr-FR" dirty="0" err="1"/>
              <a:t>фатиле</a:t>
            </a:r>
            <a:r>
              <a:rPr lang="fr-FR" dirty="0"/>
              <a:t> </a:t>
            </a:r>
            <a:r>
              <a:rPr lang="fr-FR" dirty="0" err="1"/>
              <a:t>ангаже</a:t>
            </a:r>
            <a:r>
              <a:rPr lang="fr-FR" dirty="0"/>
              <a:t> и </a:t>
            </a:r>
            <a:r>
              <a:rPr lang="fr-FR" dirty="0" err="1"/>
              <a:t>правец</a:t>
            </a:r>
            <a:r>
              <a:rPr lang="fr-FR" dirty="0"/>
              <a:t> </a:t>
            </a:r>
            <a:r>
              <a:rPr lang="fr-FR" dirty="0" err="1"/>
              <a:t>на</a:t>
            </a:r>
            <a:r>
              <a:rPr lang="fr-FR" dirty="0"/>
              <a:t> </a:t>
            </a:r>
            <a:r>
              <a:rPr lang="fr-FR" dirty="0" err="1"/>
              <a:t>корзо</a:t>
            </a:r>
            <a:r>
              <a:rPr lang="fr-FR" dirty="0"/>
              <a:t>.</a:t>
            </a:r>
            <a:endParaRPr lang="en-US" dirty="0"/>
          </a:p>
          <a:p>
            <a:r>
              <a:rPr lang="fr-FR" dirty="0" err="1"/>
              <a:t>Се</a:t>
            </a:r>
            <a:r>
              <a:rPr lang="fr-FR" dirty="0"/>
              <a:t> </a:t>
            </a:r>
            <a:r>
              <a:rPr lang="fr-FR" dirty="0" err="1"/>
              <a:t>носеа</a:t>
            </a:r>
            <a:r>
              <a:rPr lang="fr-FR" dirty="0"/>
              <a:t> </a:t>
            </a:r>
            <a:r>
              <a:rPr lang="fr-FR" dirty="0" err="1"/>
              <a:t>ангаже</a:t>
            </a:r>
            <a:r>
              <a:rPr lang="fr-FR" dirty="0"/>
              <a:t> </a:t>
            </a:r>
            <a:r>
              <a:rPr lang="fr-FR" dirty="0" err="1"/>
              <a:t>по</a:t>
            </a:r>
            <a:r>
              <a:rPr lang="fr-FR" dirty="0"/>
              <a:t> </a:t>
            </a:r>
            <a:r>
              <a:rPr lang="fr-FR" dirty="0" err="1"/>
              <a:t>широк</a:t>
            </a:r>
            <a:r>
              <a:rPr lang="fr-FR" dirty="0"/>
              <a:t> </a:t>
            </a:r>
            <a:r>
              <a:rPr lang="fr-FR" dirty="0" err="1"/>
              <a:t>сокак</a:t>
            </a:r>
            <a:endParaRPr lang="en-US" dirty="0"/>
          </a:p>
          <a:p>
            <a:r>
              <a:rPr lang="fr-FR" dirty="0" err="1"/>
              <a:t>Тие</a:t>
            </a:r>
            <a:r>
              <a:rPr lang="fr-FR" dirty="0"/>
              <a:t> </a:t>
            </a:r>
            <a:r>
              <a:rPr lang="fr-FR" dirty="0" err="1"/>
              <a:t>се</a:t>
            </a:r>
            <a:r>
              <a:rPr lang="fr-FR" dirty="0"/>
              <a:t> </a:t>
            </a:r>
            <a:r>
              <a:rPr lang="fr-FR" dirty="0" err="1"/>
              <a:t>шетаа</a:t>
            </a:r>
            <a:r>
              <a:rPr lang="fr-FR" dirty="0"/>
              <a:t> </a:t>
            </a:r>
            <a:r>
              <a:rPr lang="fr-FR" dirty="0" err="1"/>
              <a:t>фатени</a:t>
            </a:r>
            <a:r>
              <a:rPr lang="fr-FR" dirty="0"/>
              <a:t> </a:t>
            </a:r>
            <a:r>
              <a:rPr lang="fr-FR" dirty="0" err="1"/>
              <a:t>ангаже</a:t>
            </a:r>
            <a:r>
              <a:rPr lang="fr-FR" dirty="0"/>
              <a:t> </a:t>
            </a:r>
            <a:r>
              <a:rPr lang="fr-FR" dirty="0" err="1"/>
              <a:t>низ</a:t>
            </a:r>
            <a:r>
              <a:rPr lang="fr-FR" dirty="0"/>
              <a:t> </a:t>
            </a:r>
            <a:r>
              <a:rPr lang="fr-FR" dirty="0" err="1"/>
              <a:t>паркот</a:t>
            </a:r>
            <a:r>
              <a:rPr lang="fr-FR" dirty="0"/>
              <a:t>.</a:t>
            </a:r>
            <a:endParaRPr lang="en-US" dirty="0"/>
          </a:p>
          <a:p>
            <a:r>
              <a:rPr lang="fr-FR" dirty="0" err="1"/>
              <a:t>Секое</a:t>
            </a:r>
            <a:r>
              <a:rPr lang="fr-FR" dirty="0"/>
              <a:t> </a:t>
            </a:r>
            <a:r>
              <a:rPr lang="fr-FR" dirty="0" err="1"/>
              <a:t>утро</a:t>
            </a:r>
            <a:r>
              <a:rPr lang="fr-FR" dirty="0"/>
              <a:t> </a:t>
            </a:r>
            <a:r>
              <a:rPr lang="fr-FR" dirty="0" err="1"/>
              <a:t>ангаже</a:t>
            </a:r>
            <a:r>
              <a:rPr lang="fr-FR" dirty="0"/>
              <a:t> </a:t>
            </a:r>
            <a:r>
              <a:rPr lang="fr-FR" dirty="0" err="1"/>
              <a:t>се</a:t>
            </a:r>
            <a:r>
              <a:rPr lang="fr-FR" dirty="0"/>
              <a:t> </a:t>
            </a:r>
            <a:r>
              <a:rPr lang="fr-FR" dirty="0" err="1"/>
              <a:t>шетаа</a:t>
            </a:r>
            <a:r>
              <a:rPr lang="fr-FR" dirty="0"/>
              <a:t> </a:t>
            </a:r>
            <a:r>
              <a:rPr lang="fr-FR" dirty="0" err="1"/>
              <a:t>до</a:t>
            </a:r>
            <a:r>
              <a:rPr lang="fr-FR" dirty="0"/>
              <a:t> </a:t>
            </a:r>
            <a:r>
              <a:rPr lang="fr-FR" dirty="0" err="1"/>
              <a:t>блискиот</a:t>
            </a:r>
            <a:r>
              <a:rPr lang="fr-FR" dirty="0"/>
              <a:t> </a:t>
            </a:r>
            <a:r>
              <a:rPr lang="fr-FR" dirty="0" err="1"/>
              <a:t>парк</a:t>
            </a:r>
            <a:r>
              <a:rPr lang="fr-FR" dirty="0"/>
              <a:t>.</a:t>
            </a:r>
            <a:endParaRPr lang="en-US" dirty="0"/>
          </a:p>
          <a:p>
            <a:r>
              <a:rPr lang="fr-FR" dirty="0" err="1"/>
              <a:t>Шетавме</a:t>
            </a:r>
            <a:r>
              <a:rPr lang="fr-FR" dirty="0"/>
              <a:t> </a:t>
            </a:r>
            <a:r>
              <a:rPr lang="fr-FR" dirty="0" err="1"/>
              <a:t>по</a:t>
            </a:r>
            <a:r>
              <a:rPr lang="fr-FR" dirty="0"/>
              <a:t> </a:t>
            </a:r>
            <a:r>
              <a:rPr lang="fr-FR" dirty="0" err="1"/>
              <a:t>корзо</a:t>
            </a:r>
            <a:r>
              <a:rPr lang="fr-FR" dirty="0"/>
              <a:t> </a:t>
            </a:r>
            <a:r>
              <a:rPr lang="fr-FR" dirty="0" err="1"/>
              <a:t>ангаже</a:t>
            </a:r>
            <a:r>
              <a:rPr lang="fr-FR" dirty="0"/>
              <a:t>.</a:t>
            </a:r>
            <a:endParaRPr lang="en-US" dirty="0"/>
          </a:p>
          <a:p>
            <a:r>
              <a:rPr lang="fr-FR" dirty="0" err="1"/>
              <a:t>Се</a:t>
            </a:r>
            <a:r>
              <a:rPr lang="fr-FR" dirty="0"/>
              <a:t> </a:t>
            </a:r>
            <a:r>
              <a:rPr lang="fr-FR" dirty="0" err="1"/>
              <a:t>фатија</a:t>
            </a:r>
            <a:r>
              <a:rPr lang="fr-FR" dirty="0"/>
              <a:t> </a:t>
            </a:r>
            <a:r>
              <a:rPr lang="fr-FR" dirty="0" err="1"/>
              <a:t>ангаже</a:t>
            </a:r>
            <a:r>
              <a:rPr lang="fr-FR" dirty="0"/>
              <a:t> и </a:t>
            </a:r>
            <a:r>
              <a:rPr lang="fr-FR" dirty="0" err="1"/>
              <a:t>отидоа</a:t>
            </a:r>
            <a:r>
              <a:rPr lang="fr-FR" dirty="0"/>
              <a:t> </a:t>
            </a:r>
            <a:r>
              <a:rPr lang="fr-FR" dirty="0" err="1"/>
              <a:t>на</a:t>
            </a:r>
            <a:r>
              <a:rPr lang="fr-FR" dirty="0"/>
              <a:t> </a:t>
            </a:r>
            <a:r>
              <a:rPr lang="fr-FR" dirty="0" err="1"/>
              <a:t>корзо</a:t>
            </a:r>
            <a:r>
              <a:rPr lang="fr-FR" dirty="0"/>
              <a:t>.</a:t>
            </a:r>
            <a:endParaRPr lang="en-US" dirty="0"/>
          </a:p>
          <a:p>
            <a:r>
              <a:rPr lang="en-US" dirty="0" err="1"/>
              <a:t>Фати</a:t>
            </a:r>
            <a:r>
              <a:rPr lang="en-US" dirty="0"/>
              <a:t> </a:t>
            </a:r>
            <a:r>
              <a:rPr lang="en-US" dirty="0" err="1"/>
              <a:t>ме</a:t>
            </a:r>
            <a:r>
              <a:rPr lang="en-US" dirty="0"/>
              <a:t> </a:t>
            </a:r>
            <a:r>
              <a:rPr lang="en-US" dirty="0" err="1"/>
              <a:t>ангаже</a:t>
            </a:r>
            <a:r>
              <a:rPr lang="en-US" dirty="0"/>
              <a:t> и </a:t>
            </a:r>
            <a:r>
              <a:rPr lang="en-US" dirty="0" err="1"/>
              <a:t>одиме</a:t>
            </a:r>
            <a:endParaRPr lang="en-US" dirty="0"/>
          </a:p>
          <a:p>
            <a:r>
              <a:rPr lang="fr-FR" dirty="0" err="1"/>
              <a:t>Tetka</a:t>
            </a:r>
            <a:r>
              <a:rPr lang="fr-FR" dirty="0"/>
              <a:t> Vera go </a:t>
            </a:r>
            <a:r>
              <a:rPr lang="fr-FR" dirty="0" err="1"/>
              <a:t>fati</a:t>
            </a:r>
            <a:r>
              <a:rPr lang="fr-FR" dirty="0"/>
              <a:t> </a:t>
            </a:r>
            <a:r>
              <a:rPr lang="fr-FR" dirty="0" err="1"/>
              <a:t>angaze</a:t>
            </a:r>
            <a:r>
              <a:rPr lang="fr-FR" dirty="0"/>
              <a:t> </a:t>
            </a:r>
            <a:r>
              <a:rPr lang="fr-FR" dirty="0" err="1"/>
              <a:t>cicko</a:t>
            </a:r>
            <a:r>
              <a:rPr lang="fr-FR" dirty="0"/>
              <a:t> Nikola i </a:t>
            </a:r>
            <a:r>
              <a:rPr lang="fr-FR" dirty="0" err="1"/>
              <a:t>zaminaja</a:t>
            </a:r>
            <a:endParaRPr lang="en-US" dirty="0"/>
          </a:p>
          <a:p>
            <a:r>
              <a:rPr lang="en-US" dirty="0" err="1"/>
              <a:t>Драга</a:t>
            </a:r>
            <a:r>
              <a:rPr lang="fr-FR" dirty="0"/>
              <a:t>, </a:t>
            </a:r>
            <a:r>
              <a:rPr lang="en-US" dirty="0" err="1"/>
              <a:t>вечерва</a:t>
            </a:r>
            <a:r>
              <a:rPr lang="en-US" dirty="0"/>
              <a:t> </a:t>
            </a:r>
            <a:r>
              <a:rPr lang="en-US" dirty="0" err="1"/>
              <a:t>ќе</a:t>
            </a:r>
            <a:r>
              <a:rPr lang="en-US" dirty="0"/>
              <a:t> </a:t>
            </a:r>
            <a:r>
              <a:rPr lang="en-US" dirty="0" err="1"/>
              <a:t>шетаме</a:t>
            </a:r>
            <a:r>
              <a:rPr lang="en-US" dirty="0"/>
              <a:t> </a:t>
            </a:r>
            <a:r>
              <a:rPr lang="en-US" dirty="0" err="1"/>
              <a:t>по</a:t>
            </a:r>
            <a:r>
              <a:rPr lang="en-US" dirty="0"/>
              <a:t> </a:t>
            </a:r>
            <a:r>
              <a:rPr lang="en-US" dirty="0" err="1"/>
              <a:t>корзо</a:t>
            </a:r>
            <a:r>
              <a:rPr lang="en-US" dirty="0"/>
              <a:t> </a:t>
            </a:r>
            <a:r>
              <a:rPr lang="en-US" dirty="0" err="1"/>
              <a:t>ангаже</a:t>
            </a:r>
            <a:r>
              <a:rPr lang="fr-FR" dirty="0" smtClean="0"/>
              <a:t>.</a:t>
            </a:r>
          </a:p>
          <a:p>
            <a:endParaRPr lang="en-US" dirty="0"/>
          </a:p>
          <a:p>
            <a:r>
              <a:rPr lang="mk-MK" b="1" dirty="0" smtClean="0"/>
              <a:t>ДРУГИ ДЕФИНИЦИИ</a:t>
            </a:r>
            <a:r>
              <a:rPr lang="mk-MK" dirty="0" smtClean="0"/>
              <a:t>:</a:t>
            </a:r>
          </a:p>
          <a:p>
            <a:r>
              <a:rPr lang="mk-MK" dirty="0" smtClean="0"/>
              <a:t>Ангажирање</a:t>
            </a:r>
            <a:r>
              <a:rPr lang="en-US" dirty="0" smtClean="0"/>
              <a:t>; </a:t>
            </a:r>
            <a:r>
              <a:rPr lang="mk-MK" dirty="0" smtClean="0"/>
              <a:t>Ангажиран</a:t>
            </a:r>
            <a:r>
              <a:rPr lang="mk-MK" dirty="0"/>
              <a:t>, </a:t>
            </a:r>
            <a:r>
              <a:rPr lang="mk-MK" dirty="0" smtClean="0"/>
              <a:t>зафатен</a:t>
            </a:r>
            <a:r>
              <a:rPr lang="en-US" dirty="0" smtClean="0"/>
              <a:t>; </a:t>
            </a:r>
            <a:r>
              <a:rPr lang="mk-MK" dirty="0" smtClean="0"/>
              <a:t>Da </a:t>
            </a:r>
            <a:r>
              <a:rPr lang="mk-MK" dirty="0"/>
              <a:t>se </a:t>
            </a:r>
            <a:r>
              <a:rPr lang="mk-MK" dirty="0" smtClean="0"/>
              <a:t>angazira</a:t>
            </a:r>
            <a:r>
              <a:rPr lang="en-US" dirty="0" smtClean="0"/>
              <a:t>; </a:t>
            </a:r>
            <a:r>
              <a:rPr lang="mk-MK" dirty="0" smtClean="0"/>
              <a:t>Го </a:t>
            </a:r>
            <a:r>
              <a:rPr lang="mk-MK" dirty="0"/>
              <a:t>разбираќм во контекст на ангажман, но само како ангаже, не го имам </a:t>
            </a:r>
            <a:r>
              <a:rPr lang="mk-MK" dirty="0" smtClean="0"/>
              <a:t>слушнато</a:t>
            </a:r>
          </a:p>
          <a:p>
            <a:r>
              <a:rPr lang="mk-MK" dirty="0"/>
              <a:t>ovoj zbor e sinonim na zborot Engage na angliski jazik</a:t>
            </a:r>
            <a:endParaRPr lang="en-US" dirty="0"/>
          </a:p>
          <a:p>
            <a:r>
              <a:rPr lang="en-US" dirty="0"/>
              <a:t>Together holding </a:t>
            </a:r>
            <a:r>
              <a:rPr lang="en-US" dirty="0" err="1"/>
              <a:t>hands,taka</a:t>
            </a:r>
            <a:r>
              <a:rPr lang="en-US" dirty="0"/>
              <a:t> pod taka </a:t>
            </a:r>
            <a:r>
              <a:rPr lang="en-US" dirty="0" err="1"/>
              <a:t>na</a:t>
            </a:r>
            <a:r>
              <a:rPr lang="en-US" dirty="0"/>
              <a:t> </a:t>
            </a:r>
            <a:r>
              <a:rPr lang="en-US" dirty="0" err="1" smtClean="0"/>
              <a:t>makedonski</a:t>
            </a:r>
            <a:endParaRPr lang="mk-MK" dirty="0" smtClean="0"/>
          </a:p>
          <a:p>
            <a:r>
              <a:rPr lang="fr-FR" u="sng" dirty="0" err="1">
                <a:solidFill>
                  <a:prstClr val="black"/>
                </a:solidFill>
              </a:rPr>
              <a:t>Organiziran</a:t>
            </a:r>
            <a:endParaRPr lang="en-US" dirty="0"/>
          </a:p>
          <a:p>
            <a:endParaRPr lang="mk-MK" b="1" dirty="0" smtClean="0"/>
          </a:p>
          <a:p>
            <a:r>
              <a:rPr lang="mk-MK" b="1" dirty="0" smtClean="0"/>
              <a:t>ДРУГИ ПРИМЕРИ</a:t>
            </a:r>
            <a:endParaRPr lang="en-US" b="1" dirty="0"/>
          </a:p>
          <a:p>
            <a:r>
              <a:rPr lang="mk-MK" dirty="0" smtClean="0"/>
              <a:t>Ме </a:t>
            </a:r>
            <a:r>
              <a:rPr lang="mk-MK" dirty="0"/>
              <a:t>ангажираа на претстојниот натпревар како судија.</a:t>
            </a:r>
            <a:endParaRPr lang="en-US" dirty="0"/>
          </a:p>
          <a:p>
            <a:r>
              <a:rPr lang="mk-MK" dirty="0"/>
              <a:t>Mnogu e angaziran na rabota</a:t>
            </a:r>
            <a:endParaRPr lang="en-US" dirty="0"/>
          </a:p>
          <a:p>
            <a:r>
              <a:rPr lang="mk-MK" dirty="0"/>
              <a:t>Ангажирани ученици</a:t>
            </a:r>
            <a:endParaRPr lang="en-US" dirty="0"/>
          </a:p>
          <a:p>
            <a:r>
              <a:rPr lang="en-US" dirty="0" err="1"/>
              <a:t>Toj</a:t>
            </a:r>
            <a:r>
              <a:rPr lang="en-US" dirty="0"/>
              <a:t> e </a:t>
            </a:r>
            <a:r>
              <a:rPr lang="en-US" dirty="0" err="1"/>
              <a:t>Angaze</a:t>
            </a:r>
            <a:r>
              <a:rPr lang="en-US" dirty="0"/>
              <a:t> </a:t>
            </a:r>
            <a:r>
              <a:rPr lang="en-US" dirty="0" err="1"/>
              <a:t>na</a:t>
            </a:r>
            <a:r>
              <a:rPr lang="en-US" dirty="0"/>
              <a:t> </a:t>
            </a:r>
            <a:r>
              <a:rPr lang="en-US" dirty="0" err="1"/>
              <a:t>seriozen</a:t>
            </a:r>
            <a:r>
              <a:rPr lang="en-US" dirty="0"/>
              <a:t> </a:t>
            </a:r>
            <a:r>
              <a:rPr lang="en-US" dirty="0" err="1"/>
              <a:t>proekt</a:t>
            </a:r>
            <a:endParaRPr lang="en-US" dirty="0"/>
          </a:p>
          <a:p>
            <a:r>
              <a:rPr lang="mk-MK" dirty="0" smtClean="0"/>
              <a:t>Имам </a:t>
            </a:r>
            <a:r>
              <a:rPr lang="mk-MK" dirty="0"/>
              <a:t>ангаж да ги чувам децата од брат ми</a:t>
            </a:r>
            <a:endParaRPr lang="en-US" dirty="0"/>
          </a:p>
          <a:p>
            <a:endParaRPr lang="en-US" dirty="0"/>
          </a:p>
          <a:p>
            <a:endParaRPr lang="en-US" dirty="0"/>
          </a:p>
        </p:txBody>
      </p:sp>
    </p:spTree>
    <p:extLst>
      <p:ext uri="{BB962C8B-B14F-4D97-AF65-F5344CB8AC3E}">
        <p14:creationId xmlns:p14="http://schemas.microsoft.com/office/powerpoint/2010/main" val="33502549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dirty="0"/>
              <a:t>ГРИ </a:t>
            </a:r>
            <a:r>
              <a:rPr lang="mk-MK" dirty="0"/>
              <a:t>&lt; </a:t>
            </a:r>
            <a:r>
              <a:rPr lang="mk-MK" b="1" dirty="0"/>
              <a:t>gris [</a:t>
            </a:r>
            <a:r>
              <a:rPr lang="mk-MK" b="1" dirty="0" smtClean="0"/>
              <a:t>gʀi] adj</a:t>
            </a:r>
            <a:r>
              <a:rPr lang="en-US" b="1" dirty="0" smtClean="0"/>
              <a:t>.</a:t>
            </a:r>
            <a:r>
              <a:rPr lang="mk-MK" b="1" dirty="0" smtClean="0"/>
              <a:t> </a:t>
            </a:r>
            <a:r>
              <a:rPr lang="mk-MK" b="1" dirty="0"/>
              <a:t>et </a:t>
            </a:r>
            <a:r>
              <a:rPr lang="mk-MK" b="1" dirty="0" smtClean="0"/>
              <a:t>n</a:t>
            </a:r>
            <a:r>
              <a:rPr lang="en-US" b="1" dirty="0" smtClean="0"/>
              <a:t>.</a:t>
            </a:r>
            <a:r>
              <a:rPr lang="mk-MK" b="1" dirty="0" smtClean="0"/>
              <a:t> </a:t>
            </a:r>
            <a:r>
              <a:rPr lang="en-US" dirty="0"/>
              <a:t/>
            </a:r>
            <a:br>
              <a:rPr lang="en-US" dirty="0"/>
            </a:br>
            <a:endParaRPr lang="en-US" dirty="0"/>
          </a:p>
        </p:txBody>
      </p:sp>
      <p:pic>
        <p:nvPicPr>
          <p:cNvPr id="6" name="Content Placeholder 5"/>
          <p:cNvPicPr>
            <a:picLocks noGrp="1" noChangeAspect="1"/>
          </p:cNvPicPr>
          <p:nvPr>
            <p:ph idx="1"/>
          </p:nvPr>
        </p:nvPicPr>
        <p:blipFill>
          <a:blip r:embed="rId2"/>
          <a:stretch>
            <a:fillRect/>
          </a:stretch>
        </p:blipFill>
        <p:spPr>
          <a:xfrm>
            <a:off x="3123653" y="2487195"/>
            <a:ext cx="5944693" cy="3028197"/>
          </a:xfrm>
          <a:prstGeom prst="rect">
            <a:avLst/>
          </a:prstGeom>
        </p:spPr>
      </p:pic>
    </p:spTree>
    <p:extLst>
      <p:ext uri="{BB962C8B-B14F-4D97-AF65-F5344CB8AC3E}">
        <p14:creationId xmlns:p14="http://schemas.microsoft.com/office/powerpoint/2010/main" val="16991388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dirty="0"/>
              <a:t>ГРИ </a:t>
            </a:r>
            <a:r>
              <a:rPr lang="mk-MK" dirty="0"/>
              <a:t>&lt; </a:t>
            </a:r>
            <a:r>
              <a:rPr lang="mk-MK" b="1" dirty="0"/>
              <a:t>gris [</a:t>
            </a:r>
            <a:r>
              <a:rPr lang="mk-MK" b="1" dirty="0" smtClean="0"/>
              <a:t>gʀi] adj</a:t>
            </a:r>
            <a:r>
              <a:rPr lang="en-US" b="1" dirty="0" smtClean="0"/>
              <a:t>.</a:t>
            </a:r>
            <a:r>
              <a:rPr lang="mk-MK" b="1" dirty="0" smtClean="0"/>
              <a:t> </a:t>
            </a:r>
            <a:r>
              <a:rPr lang="mk-MK" b="1" dirty="0"/>
              <a:t>et </a:t>
            </a:r>
            <a:r>
              <a:rPr lang="mk-MK" b="1" dirty="0" smtClean="0"/>
              <a:t>n</a:t>
            </a:r>
            <a:r>
              <a:rPr lang="en-US" b="1" dirty="0" smtClean="0"/>
              <a:t>.</a:t>
            </a:r>
            <a:r>
              <a:rPr lang="mk-MK" b="1" dirty="0" smtClean="0"/>
              <a:t> </a:t>
            </a:r>
            <a:r>
              <a:rPr lang="en-US" dirty="0"/>
              <a:t/>
            </a:r>
            <a:br>
              <a:rPr lang="en-US" dirty="0"/>
            </a:br>
            <a:endParaRPr lang="en-US" dirty="0"/>
          </a:p>
        </p:txBody>
      </p:sp>
      <p:sp>
        <p:nvSpPr>
          <p:cNvPr id="3" name="Content Placeholder 2"/>
          <p:cNvSpPr>
            <a:spLocks noGrp="1"/>
          </p:cNvSpPr>
          <p:nvPr>
            <p:ph idx="1"/>
          </p:nvPr>
        </p:nvSpPr>
        <p:spPr/>
        <p:txBody>
          <a:bodyPr numCol="4">
            <a:normAutofit fontScale="47500" lnSpcReduction="20000"/>
          </a:bodyPr>
          <a:lstStyle/>
          <a:p>
            <a:r>
              <a:rPr lang="fr-FR" b="1" dirty="0" err="1"/>
              <a:t>TLFi</a:t>
            </a:r>
            <a:r>
              <a:rPr lang="fr-FR" b="1" dirty="0"/>
              <a:t>: </a:t>
            </a:r>
            <a:r>
              <a:rPr lang="fr-FR" dirty="0"/>
              <a:t>D'une couleur intermédiaire entre le blanc et le noir.</a:t>
            </a:r>
            <a:endParaRPr lang="en-US" dirty="0"/>
          </a:p>
          <a:p>
            <a:r>
              <a:rPr lang="fr-FR" b="1" dirty="0"/>
              <a:t>PR : </a:t>
            </a:r>
            <a:r>
              <a:rPr lang="fr-FR" dirty="0"/>
              <a:t>D'une couleur intermédiaire entre le blanc et le noir. </a:t>
            </a:r>
            <a:endParaRPr lang="en-US" dirty="0"/>
          </a:p>
          <a:p>
            <a:r>
              <a:rPr lang="mk-MK" b="1" dirty="0"/>
              <a:t/>
            </a:r>
            <a:br>
              <a:rPr lang="mk-MK" b="1" dirty="0"/>
            </a:br>
            <a:r>
              <a:rPr lang="mk-MK" b="1" dirty="0"/>
              <a:t>РМЈСТ: 0, ТРСМК: 0, ДРМЈ: 0, ТРМК: РМЈмач</a:t>
            </a:r>
            <a:endParaRPr lang="en-US" dirty="0"/>
          </a:p>
          <a:p>
            <a:r>
              <a:rPr lang="mk-MK" b="1" dirty="0"/>
              <a:t>ДНЗКСкт: </a:t>
            </a:r>
            <a:r>
              <a:rPr lang="mk-MK" dirty="0"/>
              <a:t>Сива боја, боја на гугутка, </a:t>
            </a:r>
            <a:endParaRPr lang="en-US" dirty="0"/>
          </a:p>
          <a:p>
            <a:r>
              <a:rPr lang="mk-MK" b="1" dirty="0"/>
              <a:t>ФЗБКЈНСВвц: </a:t>
            </a:r>
            <a:r>
              <a:rPr lang="mk-MK" dirty="0"/>
              <a:t>Сива боја </a:t>
            </a:r>
            <a:endParaRPr lang="en-US" dirty="0" smtClean="0"/>
          </a:p>
          <a:p>
            <a:endParaRPr lang="en-US" dirty="0"/>
          </a:p>
          <a:p>
            <a:r>
              <a:rPr lang="mk-MK" b="1" dirty="0" smtClean="0"/>
              <a:t>ДЕФИНИЦИИ</a:t>
            </a:r>
            <a:r>
              <a:rPr lang="mk-MK" dirty="0" smtClean="0"/>
              <a:t>:</a:t>
            </a:r>
          </a:p>
          <a:p>
            <a:r>
              <a:rPr lang="mk-MK" dirty="0" smtClean="0"/>
              <a:t>Сива боја</a:t>
            </a:r>
            <a:r>
              <a:rPr lang="en-US" dirty="0" smtClean="0"/>
              <a:t>; </a:t>
            </a:r>
            <a:r>
              <a:rPr lang="mk-MK" dirty="0" smtClean="0"/>
              <a:t>Сиво,пепеласто</a:t>
            </a:r>
            <a:r>
              <a:rPr lang="en-US" dirty="0"/>
              <a:t>;</a:t>
            </a:r>
            <a:r>
              <a:rPr lang="mk-MK" dirty="0" smtClean="0"/>
              <a:t> Sivkasto</a:t>
            </a:r>
            <a:r>
              <a:rPr lang="en-US" dirty="0" smtClean="0"/>
              <a:t>;</a:t>
            </a:r>
            <a:r>
              <a:rPr lang="mk-MK" dirty="0" smtClean="0"/>
              <a:t> </a:t>
            </a:r>
            <a:r>
              <a:rPr lang="mk-MK" dirty="0"/>
              <a:t>сива/гриава </a:t>
            </a:r>
            <a:r>
              <a:rPr lang="mk-MK" dirty="0" smtClean="0"/>
              <a:t>боја</a:t>
            </a:r>
            <a:r>
              <a:rPr lang="en-US" dirty="0" smtClean="0"/>
              <a:t>;</a:t>
            </a:r>
            <a:r>
              <a:rPr lang="mk-MK" dirty="0" smtClean="0"/>
              <a:t> </a:t>
            </a:r>
            <a:r>
              <a:rPr lang="mk-MK" dirty="0"/>
              <a:t>Valkano </a:t>
            </a:r>
            <a:r>
              <a:rPr lang="mk-MK" dirty="0" smtClean="0"/>
              <a:t>belo</a:t>
            </a:r>
            <a:r>
              <a:rPr lang="en-US" dirty="0"/>
              <a:t>; </a:t>
            </a:r>
            <a:r>
              <a:rPr lang="en-US" dirty="0" err="1"/>
              <a:t>Гријаво</a:t>
            </a:r>
            <a:r>
              <a:rPr lang="fr-FR" dirty="0"/>
              <a:t>-</a:t>
            </a:r>
            <a:r>
              <a:rPr lang="en-US" dirty="0" err="1"/>
              <a:t>сиво</a:t>
            </a:r>
            <a:r>
              <a:rPr lang="fr-FR" dirty="0"/>
              <a:t> </a:t>
            </a:r>
            <a:endParaRPr lang="en-US" dirty="0"/>
          </a:p>
          <a:p>
            <a:r>
              <a:rPr lang="mk-MK" dirty="0" smtClean="0"/>
              <a:t>Гри </a:t>
            </a:r>
            <a:r>
              <a:rPr lang="mk-MK" dirty="0"/>
              <a:t>боја е мешавина од Црна и бела боја. Повеќе бела добиваме светло гри и </a:t>
            </a:r>
            <a:r>
              <a:rPr lang="mk-MK" dirty="0" smtClean="0"/>
              <a:t>обратно</a:t>
            </a:r>
            <a:endParaRPr lang="en-US" dirty="0" smtClean="0"/>
          </a:p>
          <a:p>
            <a:r>
              <a:rPr lang="mk-MK" dirty="0"/>
              <a:t>Сиво, проседо,облачно..пак зависи како е склопена реченицата</a:t>
            </a:r>
            <a:r>
              <a:rPr lang="mk-MK" dirty="0" smtClean="0"/>
              <a:t>.</a:t>
            </a:r>
            <a:endParaRPr lang="en-US" dirty="0" smtClean="0"/>
          </a:p>
          <a:p>
            <a:r>
              <a:rPr lang="mk-MK" b="1" dirty="0" smtClean="0"/>
              <a:t>ПРИМЕРИ</a:t>
            </a:r>
            <a:r>
              <a:rPr lang="mk-MK" dirty="0" smtClean="0"/>
              <a:t>: </a:t>
            </a:r>
          </a:p>
          <a:p>
            <a:r>
              <a:rPr lang="mk-MK" i="1" dirty="0" smtClean="0"/>
              <a:t>Облека</a:t>
            </a:r>
            <a:r>
              <a:rPr lang="mk-MK" dirty="0" smtClean="0"/>
              <a:t>:</a:t>
            </a:r>
          </a:p>
          <a:p>
            <a:r>
              <a:rPr lang="mk-MK" dirty="0" smtClean="0"/>
              <a:t>Си </a:t>
            </a:r>
            <a:r>
              <a:rPr lang="mk-MK" dirty="0"/>
              <a:t>купив џемпер гри </a:t>
            </a:r>
            <a:r>
              <a:rPr lang="mk-MK" dirty="0" smtClean="0"/>
              <a:t>боја</a:t>
            </a:r>
          </a:p>
          <a:p>
            <a:r>
              <a:rPr lang="mk-MK" dirty="0"/>
              <a:t>Си купив гри </a:t>
            </a:r>
            <a:r>
              <a:rPr lang="mk-MK" dirty="0" smtClean="0"/>
              <a:t>маичка</a:t>
            </a:r>
          </a:p>
          <a:p>
            <a:r>
              <a:rPr lang="mk-MK" dirty="0"/>
              <a:t>Гри ми е </a:t>
            </a:r>
            <a:r>
              <a:rPr lang="mk-MK" dirty="0" smtClean="0"/>
              <a:t>мантилот</a:t>
            </a:r>
          </a:p>
          <a:p>
            <a:r>
              <a:rPr lang="mk-MK" dirty="0"/>
              <a:t>Си купив гри дуксер.</a:t>
            </a:r>
            <a:endParaRPr lang="en-US" dirty="0"/>
          </a:p>
          <a:p>
            <a:r>
              <a:rPr lang="mk-MK" dirty="0" smtClean="0"/>
              <a:t>Имав </a:t>
            </a:r>
            <a:r>
              <a:rPr lang="mk-MK" dirty="0"/>
              <a:t>едни панталони гри боја кои многу си ги </a:t>
            </a:r>
            <a:r>
              <a:rPr lang="mk-MK" dirty="0" smtClean="0"/>
              <a:t>сакав</a:t>
            </a:r>
          </a:p>
          <a:p>
            <a:r>
              <a:rPr lang="mk-MK" dirty="0"/>
              <a:t>Noseše gri kostim koji mnogu ubavo mu stoeše </a:t>
            </a:r>
            <a:r>
              <a:rPr lang="mk-MK" dirty="0" smtClean="0"/>
              <a:t>.....</a:t>
            </a:r>
          </a:p>
          <a:p>
            <a:r>
              <a:rPr lang="mk-MK" dirty="0"/>
              <a:t>Дај ми ја гри/ гријавата блуза</a:t>
            </a:r>
            <a:r>
              <a:rPr lang="mk-MK" dirty="0" smtClean="0"/>
              <a:t>.</a:t>
            </a:r>
          </a:p>
          <a:p>
            <a:r>
              <a:rPr lang="mk-MK" dirty="0"/>
              <a:t>Dali sakas gri ili plavi pizami </a:t>
            </a:r>
            <a:endParaRPr lang="en-US" dirty="0"/>
          </a:p>
          <a:p>
            <a:r>
              <a:rPr lang="mk-MK" dirty="0"/>
              <a:t>Тој носеше гри шал. </a:t>
            </a:r>
            <a:endParaRPr lang="en-US" dirty="0"/>
          </a:p>
          <a:p>
            <a:r>
              <a:rPr lang="mk-MK" dirty="0" smtClean="0"/>
              <a:t>Блузата </a:t>
            </a:r>
            <a:r>
              <a:rPr lang="mk-MK" dirty="0"/>
              <a:t>гри боја(сива) </a:t>
            </a:r>
            <a:endParaRPr lang="mk-MK" dirty="0" smtClean="0"/>
          </a:p>
          <a:p>
            <a:r>
              <a:rPr lang="mk-MK" dirty="0"/>
              <a:t>Тој носеше гри шал. </a:t>
            </a:r>
            <a:endParaRPr lang="en-US" dirty="0"/>
          </a:p>
          <a:p>
            <a:r>
              <a:rPr lang="mk-MK" dirty="0" smtClean="0"/>
              <a:t>Купив </a:t>
            </a:r>
            <a:r>
              <a:rPr lang="mk-MK" dirty="0"/>
              <a:t>гри </a:t>
            </a:r>
            <a:r>
              <a:rPr lang="mk-MK" dirty="0" smtClean="0"/>
              <a:t>чанта</a:t>
            </a:r>
          </a:p>
          <a:p>
            <a:r>
              <a:rPr lang="en-US" dirty="0" err="1"/>
              <a:t>Имам</a:t>
            </a:r>
            <a:r>
              <a:rPr lang="en-US" dirty="0"/>
              <a:t> </a:t>
            </a:r>
            <a:r>
              <a:rPr lang="en-US" dirty="0" err="1"/>
              <a:t>гри</a:t>
            </a:r>
            <a:r>
              <a:rPr lang="en-US" dirty="0"/>
              <a:t> </a:t>
            </a:r>
            <a:r>
              <a:rPr lang="en-US" dirty="0" err="1"/>
              <a:t>мантил</a:t>
            </a:r>
            <a:r>
              <a:rPr lang="fr-FR" dirty="0"/>
              <a:t>.</a:t>
            </a:r>
            <a:endParaRPr lang="en-US" dirty="0"/>
          </a:p>
          <a:p>
            <a:r>
              <a:rPr lang="mk-MK" i="1" dirty="0" smtClean="0"/>
              <a:t>Атмосфера</a:t>
            </a:r>
            <a:r>
              <a:rPr lang="mk-MK" dirty="0" smtClean="0"/>
              <a:t>: Небото </a:t>
            </a:r>
            <a:r>
              <a:rPr lang="mk-MK" dirty="0"/>
              <a:t>денес е гри</a:t>
            </a:r>
            <a:r>
              <a:rPr lang="mk-MK" dirty="0" smtClean="0"/>
              <a:t>.</a:t>
            </a:r>
            <a:endParaRPr lang="en-US" dirty="0"/>
          </a:p>
          <a:p>
            <a:r>
              <a:rPr lang="mk-MK" i="1" dirty="0" smtClean="0"/>
              <a:t>Храна</a:t>
            </a:r>
            <a:r>
              <a:rPr lang="mk-MK" dirty="0" smtClean="0"/>
              <a:t>: Gri sirenje</a:t>
            </a:r>
            <a:endParaRPr lang="en-US" dirty="0"/>
          </a:p>
          <a:p>
            <a:r>
              <a:rPr lang="mk-MK" dirty="0"/>
              <a:t>Целиот мебел во куќата му е на гри</a:t>
            </a:r>
            <a:r>
              <a:rPr lang="mk-MK" dirty="0" smtClean="0"/>
              <a:t>.</a:t>
            </a:r>
            <a:endParaRPr lang="en-US" dirty="0"/>
          </a:p>
          <a:p>
            <a:r>
              <a:rPr lang="mk-MK" dirty="0"/>
              <a:t>Беше во еден гри автомобил</a:t>
            </a:r>
            <a:r>
              <a:rPr lang="mk-MK" dirty="0" smtClean="0"/>
              <a:t>.</a:t>
            </a:r>
            <a:endParaRPr lang="en-US" dirty="0"/>
          </a:p>
          <a:p>
            <a:r>
              <a:rPr lang="mk-MK" i="1" dirty="0" smtClean="0"/>
              <a:t>Живеалиште</a:t>
            </a:r>
            <a:r>
              <a:rPr lang="mk-MK" dirty="0" smtClean="0"/>
              <a:t>: Го </a:t>
            </a:r>
            <a:r>
              <a:rPr lang="mk-MK" dirty="0"/>
              <a:t>бојадисавме ѕидот гри </a:t>
            </a:r>
            <a:endParaRPr lang="mk-MK" dirty="0" smtClean="0"/>
          </a:p>
          <a:p>
            <a:r>
              <a:rPr lang="en-US" dirty="0" err="1"/>
              <a:t>Го</a:t>
            </a:r>
            <a:r>
              <a:rPr lang="en-US" dirty="0"/>
              <a:t> </a:t>
            </a:r>
            <a:r>
              <a:rPr lang="en-US" dirty="0" err="1"/>
              <a:t>бојадисавме</a:t>
            </a:r>
            <a:r>
              <a:rPr lang="en-US" dirty="0"/>
              <a:t> </a:t>
            </a:r>
            <a:r>
              <a:rPr lang="en-US" dirty="0" err="1"/>
              <a:t>ходник</a:t>
            </a:r>
            <a:r>
              <a:rPr lang="en-US" dirty="0"/>
              <a:t> </a:t>
            </a:r>
            <a:r>
              <a:rPr lang="en-US" dirty="0" err="1"/>
              <a:t>гри</a:t>
            </a:r>
            <a:r>
              <a:rPr lang="fr-FR" dirty="0"/>
              <a:t>.</a:t>
            </a:r>
            <a:endParaRPr lang="mk-MK" dirty="0"/>
          </a:p>
          <a:p>
            <a:r>
              <a:rPr lang="mk-MK" dirty="0" smtClean="0"/>
              <a:t>Gri </a:t>
            </a:r>
            <a:r>
              <a:rPr lang="mk-MK" dirty="0"/>
              <a:t>plocki </a:t>
            </a:r>
            <a:endParaRPr lang="en-US" dirty="0"/>
          </a:p>
          <a:p>
            <a:r>
              <a:rPr lang="mk-MK" dirty="0" smtClean="0"/>
              <a:t>Софата </a:t>
            </a:r>
            <a:r>
              <a:rPr lang="mk-MK" dirty="0"/>
              <a:t>е во гри боја</a:t>
            </a:r>
            <a:r>
              <a:rPr lang="mk-MK" dirty="0" smtClean="0"/>
              <a:t>.</a:t>
            </a:r>
            <a:r>
              <a:rPr lang="en-US" dirty="0" smtClean="0"/>
              <a:t> </a:t>
            </a:r>
            <a:endParaRPr lang="en-US" dirty="0"/>
          </a:p>
          <a:p>
            <a:r>
              <a:rPr lang="fr-FR" dirty="0" err="1" smtClean="0"/>
              <a:t>Oblacite</a:t>
            </a:r>
            <a:r>
              <a:rPr lang="fr-FR" dirty="0" smtClean="0"/>
              <a:t> </a:t>
            </a:r>
            <a:r>
              <a:rPr lang="fr-FR" dirty="0"/>
              <a:t>se </a:t>
            </a:r>
            <a:r>
              <a:rPr lang="fr-FR" dirty="0" err="1"/>
              <a:t>navistina</a:t>
            </a:r>
            <a:r>
              <a:rPr lang="fr-FR" dirty="0"/>
              <a:t> gri. (</a:t>
            </a:r>
            <a:r>
              <a:rPr lang="fr-FR" dirty="0" err="1"/>
              <a:t>siv</a:t>
            </a:r>
            <a:r>
              <a:rPr lang="fr-FR" dirty="0" smtClean="0"/>
              <a:t>)</a:t>
            </a:r>
            <a:endParaRPr lang="en-US" dirty="0"/>
          </a:p>
          <a:p>
            <a:r>
              <a:rPr lang="en-US" dirty="0" err="1"/>
              <a:t>Таа</a:t>
            </a:r>
            <a:r>
              <a:rPr lang="en-US" dirty="0"/>
              <a:t> </a:t>
            </a:r>
            <a:r>
              <a:rPr lang="en-US" dirty="0" err="1"/>
              <a:t>гри</a:t>
            </a:r>
            <a:r>
              <a:rPr lang="en-US" dirty="0"/>
              <a:t> </a:t>
            </a:r>
            <a:r>
              <a:rPr lang="en-US" dirty="0" err="1"/>
              <a:t>мачката</a:t>
            </a:r>
            <a:r>
              <a:rPr lang="en-US" dirty="0"/>
              <a:t> </a:t>
            </a:r>
            <a:r>
              <a:rPr lang="en-US" dirty="0" err="1"/>
              <a:t>на</a:t>
            </a:r>
            <a:r>
              <a:rPr lang="en-US" dirty="0"/>
              <a:t> </a:t>
            </a:r>
            <a:r>
              <a:rPr lang="en-US" dirty="0" err="1"/>
              <a:t>Марија</a:t>
            </a:r>
            <a:r>
              <a:rPr lang="fr-FR" dirty="0"/>
              <a:t>, </a:t>
            </a:r>
            <a:r>
              <a:rPr lang="en-US" dirty="0" err="1"/>
              <a:t>многу</a:t>
            </a:r>
            <a:r>
              <a:rPr lang="en-US" dirty="0"/>
              <a:t> </a:t>
            </a:r>
            <a:r>
              <a:rPr lang="en-US" dirty="0" err="1"/>
              <a:t>зијан</a:t>
            </a:r>
            <a:r>
              <a:rPr lang="en-US" dirty="0"/>
              <a:t> </a:t>
            </a:r>
            <a:r>
              <a:rPr lang="en-US" dirty="0" err="1"/>
              <a:t>прави</a:t>
            </a:r>
            <a:r>
              <a:rPr lang="fr-FR" dirty="0" smtClean="0"/>
              <a:t>.</a:t>
            </a:r>
            <a:endParaRPr lang="en-US" dirty="0"/>
          </a:p>
          <a:p>
            <a:r>
              <a:rPr lang="mk-MK" i="1" dirty="0" smtClean="0"/>
              <a:t>Животни</a:t>
            </a:r>
            <a:r>
              <a:rPr lang="mk-MK" dirty="0" smtClean="0"/>
              <a:t>: </a:t>
            </a:r>
            <a:r>
              <a:rPr lang="en-US" dirty="0" err="1" smtClean="0"/>
              <a:t>Мачето</a:t>
            </a:r>
            <a:r>
              <a:rPr lang="en-US" dirty="0" smtClean="0"/>
              <a:t> </a:t>
            </a:r>
            <a:r>
              <a:rPr lang="en-US" dirty="0"/>
              <a:t>е </a:t>
            </a:r>
            <a:r>
              <a:rPr lang="en-US" dirty="0" err="1"/>
              <a:t>гри</a:t>
            </a:r>
            <a:r>
              <a:rPr lang="en-US" dirty="0"/>
              <a:t> </a:t>
            </a:r>
            <a:r>
              <a:rPr lang="en-US" dirty="0" err="1"/>
              <a:t>боја</a:t>
            </a:r>
            <a:r>
              <a:rPr lang="fr-FR" dirty="0"/>
              <a:t>. </a:t>
            </a:r>
            <a:endParaRPr lang="en-US" dirty="0"/>
          </a:p>
          <a:p>
            <a:r>
              <a:rPr lang="en-US" dirty="0" err="1"/>
              <a:t>Мојата</a:t>
            </a:r>
            <a:r>
              <a:rPr lang="en-US" dirty="0"/>
              <a:t> </a:t>
            </a:r>
            <a:r>
              <a:rPr lang="en-US" dirty="0" err="1"/>
              <a:t>омилена</a:t>
            </a:r>
            <a:r>
              <a:rPr lang="en-US" dirty="0"/>
              <a:t> </a:t>
            </a:r>
            <a:r>
              <a:rPr lang="en-US" dirty="0" err="1"/>
              <a:t>боја</a:t>
            </a:r>
            <a:r>
              <a:rPr lang="en-US" dirty="0"/>
              <a:t> е </a:t>
            </a:r>
            <a:r>
              <a:rPr lang="en-US" dirty="0" err="1"/>
              <a:t>гри</a:t>
            </a:r>
            <a:r>
              <a:rPr lang="fr-FR" dirty="0" smtClean="0"/>
              <a:t>.</a:t>
            </a:r>
            <a:endParaRPr lang="en-US" dirty="0"/>
          </a:p>
          <a:p>
            <a:r>
              <a:rPr lang="mk-MK" dirty="0" smtClean="0"/>
              <a:t>Мебел: </a:t>
            </a:r>
            <a:r>
              <a:rPr lang="en-US" dirty="0" err="1" smtClean="0"/>
              <a:t>Гри</a:t>
            </a:r>
            <a:r>
              <a:rPr lang="en-US" dirty="0" smtClean="0"/>
              <a:t> </a:t>
            </a:r>
            <a:r>
              <a:rPr lang="en-US" dirty="0" err="1" smtClean="0"/>
              <a:t>столица</a:t>
            </a:r>
            <a:endParaRPr lang="en-US" dirty="0"/>
          </a:p>
          <a:p>
            <a:r>
              <a:rPr lang="mk-MK" i="1" dirty="0" smtClean="0"/>
              <a:t>Превозни средства</a:t>
            </a:r>
            <a:r>
              <a:rPr lang="mk-MK" dirty="0" smtClean="0"/>
              <a:t>: </a:t>
            </a:r>
            <a:r>
              <a:rPr lang="en-US" dirty="0" err="1" smtClean="0"/>
              <a:t>Автомобилот</a:t>
            </a:r>
            <a:r>
              <a:rPr lang="en-US" dirty="0" smtClean="0"/>
              <a:t> </a:t>
            </a:r>
            <a:r>
              <a:rPr lang="en-US" dirty="0" err="1"/>
              <a:t>има</a:t>
            </a:r>
            <a:r>
              <a:rPr lang="en-US" dirty="0"/>
              <a:t> </a:t>
            </a:r>
            <a:r>
              <a:rPr lang="en-US" dirty="0" err="1"/>
              <a:t>гри</a:t>
            </a:r>
            <a:r>
              <a:rPr lang="en-US" dirty="0"/>
              <a:t> </a:t>
            </a:r>
            <a:r>
              <a:rPr lang="en-US" dirty="0" err="1" smtClean="0"/>
              <a:t>боја</a:t>
            </a:r>
            <a:endParaRPr lang="en-US" dirty="0"/>
          </a:p>
          <a:p>
            <a:r>
              <a:rPr lang="en-US" dirty="0" err="1"/>
              <a:t>Гри</a:t>
            </a:r>
            <a:r>
              <a:rPr lang="en-US" dirty="0"/>
              <a:t> </a:t>
            </a:r>
            <a:r>
              <a:rPr lang="en-US" dirty="0" err="1"/>
              <a:t>печка</a:t>
            </a:r>
            <a:r>
              <a:rPr lang="en-US" dirty="0"/>
              <a:t> </a:t>
            </a:r>
            <a:r>
              <a:rPr lang="en-US" dirty="0" err="1"/>
              <a:t>на</a:t>
            </a:r>
            <a:r>
              <a:rPr lang="en-US" dirty="0"/>
              <a:t> </a:t>
            </a:r>
            <a:r>
              <a:rPr lang="en-US" dirty="0" err="1"/>
              <a:t>пелети</a:t>
            </a:r>
            <a:r>
              <a:rPr lang="fr-FR" dirty="0" smtClean="0"/>
              <a:t>.</a:t>
            </a:r>
            <a:endParaRPr lang="mk-MK" dirty="0" smtClean="0"/>
          </a:p>
          <a:p>
            <a:endParaRPr lang="en-US" dirty="0"/>
          </a:p>
          <a:p>
            <a:r>
              <a:rPr lang="mk-MK" b="1" dirty="0" smtClean="0"/>
              <a:t>ДРУГИ ПРИМЕРИ</a:t>
            </a:r>
            <a:endParaRPr lang="mk-MK" b="1" dirty="0"/>
          </a:p>
          <a:p>
            <a:r>
              <a:rPr lang="mk-MK" dirty="0" smtClean="0"/>
              <a:t>гријава јакна</a:t>
            </a:r>
          </a:p>
          <a:p>
            <a:r>
              <a:rPr lang="en-US" dirty="0" err="1"/>
              <a:t>Ок</a:t>
            </a:r>
            <a:r>
              <a:rPr lang="fr-FR" dirty="0"/>
              <a:t>, </a:t>
            </a:r>
            <a:r>
              <a:rPr lang="en-US" dirty="0" err="1"/>
              <a:t>ај</a:t>
            </a:r>
            <a:r>
              <a:rPr lang="en-US" dirty="0"/>
              <a:t> </a:t>
            </a:r>
            <a:r>
              <a:rPr lang="en-US" dirty="0" err="1"/>
              <a:t>гри</a:t>
            </a:r>
            <a:r>
              <a:rPr lang="en-US" dirty="0" smtClean="0"/>
              <a:t>😀</a:t>
            </a:r>
            <a:endParaRPr lang="fr-FR" dirty="0" smtClean="0"/>
          </a:p>
          <a:p>
            <a:r>
              <a:rPr lang="mk-MK" dirty="0"/>
              <a:t>Gri pretstavuva skratenica od </a:t>
            </a:r>
            <a:r>
              <a:rPr lang="mk-MK" dirty="0" smtClean="0"/>
              <a:t>green</a:t>
            </a:r>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6540973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dirty="0"/>
              <a:t>ЕМАЈЛ &lt; email [emaj] </a:t>
            </a:r>
            <a:r>
              <a:rPr lang="mk-MK" b="1" dirty="0" smtClean="0"/>
              <a:t>n</a:t>
            </a:r>
            <a:r>
              <a:rPr lang="en-US" b="1" dirty="0" smtClean="0"/>
              <a:t>.</a:t>
            </a:r>
            <a:r>
              <a:rPr lang="mk-MK" b="1" dirty="0" smtClean="0"/>
              <a:t> m</a:t>
            </a:r>
            <a:r>
              <a:rPr lang="en-US" b="1" dirty="0" smtClean="0"/>
              <a:t>.</a:t>
            </a:r>
            <a:r>
              <a:rPr lang="mk-MK" b="1" dirty="0" smtClean="0"/>
              <a:t> </a:t>
            </a:r>
            <a:r>
              <a:rPr lang="en-US" dirty="0"/>
              <a:t/>
            </a:r>
            <a:br>
              <a:rPr lang="en-US" dirty="0"/>
            </a:br>
            <a:endParaRPr lang="en-US" dirty="0"/>
          </a:p>
        </p:txBody>
      </p:sp>
      <p:pic>
        <p:nvPicPr>
          <p:cNvPr id="6" name="Content Placeholder 5"/>
          <p:cNvPicPr>
            <a:picLocks noGrp="1" noChangeAspect="1"/>
          </p:cNvPicPr>
          <p:nvPr>
            <p:ph idx="1"/>
          </p:nvPr>
        </p:nvPicPr>
        <p:blipFill>
          <a:blip r:embed="rId2"/>
          <a:stretch>
            <a:fillRect/>
          </a:stretch>
        </p:blipFill>
        <p:spPr>
          <a:xfrm>
            <a:off x="3123653" y="2487195"/>
            <a:ext cx="5944693" cy="3028197"/>
          </a:xfrm>
          <a:prstGeom prst="rect">
            <a:avLst/>
          </a:prstGeom>
        </p:spPr>
      </p:pic>
    </p:spTree>
    <p:extLst>
      <p:ext uri="{BB962C8B-B14F-4D97-AF65-F5344CB8AC3E}">
        <p14:creationId xmlns:p14="http://schemas.microsoft.com/office/powerpoint/2010/main" val="32570025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dirty="0"/>
              <a:t>ЕМАЈЛ </a:t>
            </a:r>
            <a:r>
              <a:rPr lang="en-US" b="1" dirty="0" smtClean="0"/>
              <a:t>m. </a:t>
            </a:r>
            <a:r>
              <a:rPr lang="mk-MK" b="1" dirty="0" smtClean="0"/>
              <a:t>&lt; </a:t>
            </a:r>
            <a:r>
              <a:rPr lang="mk-MK" b="1" dirty="0"/>
              <a:t>email [emaj] </a:t>
            </a:r>
            <a:r>
              <a:rPr lang="mk-MK" b="1" dirty="0" smtClean="0"/>
              <a:t>n</a:t>
            </a:r>
            <a:r>
              <a:rPr lang="en-US" b="1" dirty="0" smtClean="0"/>
              <a:t>.</a:t>
            </a:r>
            <a:r>
              <a:rPr lang="mk-MK" b="1" dirty="0" smtClean="0"/>
              <a:t> m</a:t>
            </a:r>
            <a:r>
              <a:rPr lang="en-US" b="1" dirty="0" smtClean="0"/>
              <a:t>.</a:t>
            </a:r>
            <a:r>
              <a:rPr lang="mk-MK" b="1" dirty="0" smtClean="0"/>
              <a:t> </a:t>
            </a:r>
            <a:r>
              <a:rPr lang="en-US" dirty="0"/>
              <a:t/>
            </a:r>
            <a:br>
              <a:rPr lang="en-US" dirty="0"/>
            </a:br>
            <a:endParaRPr lang="en-US" dirty="0"/>
          </a:p>
        </p:txBody>
      </p:sp>
      <p:sp>
        <p:nvSpPr>
          <p:cNvPr id="3" name="Content Placeholder 2"/>
          <p:cNvSpPr>
            <a:spLocks noGrp="1"/>
          </p:cNvSpPr>
          <p:nvPr>
            <p:ph idx="1"/>
          </p:nvPr>
        </p:nvSpPr>
        <p:spPr/>
        <p:txBody>
          <a:bodyPr numCol="4">
            <a:normAutofit fontScale="25000" lnSpcReduction="20000"/>
          </a:bodyPr>
          <a:lstStyle/>
          <a:p>
            <a:r>
              <a:rPr lang="fr-FR" b="1" dirty="0" err="1"/>
              <a:t>TLFi</a:t>
            </a:r>
            <a:r>
              <a:rPr lang="fr-FR" b="1" dirty="0"/>
              <a:t> : </a:t>
            </a:r>
            <a:r>
              <a:rPr lang="fr-FR" dirty="0"/>
              <a:t>1. Matière fondante composée de différents minéraux, rendue très dure par l'action de la chaleur, destinée à recouvrir par la fusion, le métal, la céramique, la faïence, la porcelaine à des fins de protection ou de décoration, et prenant alors des couleurs inaltérables. 2. Objet recouvert d'une couche d'émail. 3. Ouvrage d'orfèvrerie fabriqué en émail.</a:t>
            </a:r>
            <a:endParaRPr lang="en-US" dirty="0"/>
          </a:p>
          <a:p>
            <a:r>
              <a:rPr lang="fr-FR" b="1" dirty="0"/>
              <a:t>PR : </a:t>
            </a:r>
            <a:r>
              <a:rPr lang="fr-FR" dirty="0"/>
              <a:t> 1   Vernis constitué par un produit vitreux, incolore, coloré par des oxydes métalliques, et qui, porté à la température convenable et fondu, se solidifie et devient inaltérable. </a:t>
            </a:r>
            <a:r>
              <a:rPr lang="fr-FR" dirty="0" smtClean="0"/>
              <a:t>▫</a:t>
            </a:r>
            <a:r>
              <a:rPr lang="fr-FR" dirty="0"/>
              <a:t> Émail commun, recouvrant des objets de métal à usage domestique et empêchant l'oxydation. </a:t>
            </a:r>
            <a:r>
              <a:rPr lang="fr-FR" dirty="0" smtClean="0"/>
              <a:t>◆</a:t>
            </a:r>
            <a:r>
              <a:rPr lang="fr-FR" dirty="0"/>
              <a:t>  Matière vitreuse dont on enduit la faïence, les poteries. </a:t>
            </a:r>
            <a:r>
              <a:rPr lang="fr-FR" dirty="0" smtClean="0"/>
              <a:t>2</a:t>
            </a:r>
            <a:r>
              <a:rPr lang="fr-FR" dirty="0"/>
              <a:t>   </a:t>
            </a:r>
            <a:r>
              <a:rPr lang="fr-FR" dirty="0" err="1"/>
              <a:t>Plur</a:t>
            </a:r>
            <a:r>
              <a:rPr lang="fr-FR" dirty="0"/>
              <a:t>. Ouvrage d'orfèvrerie en émail. Des émaux peints. Les émaux de Bernard Palissy</a:t>
            </a:r>
            <a:r>
              <a:rPr lang="fr-FR" dirty="0" smtClean="0"/>
              <a:t>.</a:t>
            </a:r>
            <a:r>
              <a:rPr lang="mk-MK" dirty="0" smtClean="0"/>
              <a:t> </a:t>
            </a:r>
            <a:r>
              <a:rPr lang="fr-FR" dirty="0"/>
              <a:t> 3   Tôle, fonte émaillée. Baignoire en émail</a:t>
            </a:r>
            <a:r>
              <a:rPr lang="fr-FR" dirty="0" smtClean="0"/>
              <a:t>.</a:t>
            </a:r>
            <a:r>
              <a:rPr lang="mk-MK" dirty="0" smtClean="0"/>
              <a:t> </a:t>
            </a:r>
            <a:r>
              <a:rPr lang="fr-FR" dirty="0"/>
              <a:t> 4   Substance transparente extrêmement dure, contenant plus de 95 % de matières minérales, qui recouvre l'ivoire de la couronne des dents. L'émail des dents (➙ adamantin</a:t>
            </a:r>
            <a:r>
              <a:rPr lang="fr-FR" dirty="0" smtClean="0"/>
              <a:t>).</a:t>
            </a:r>
            <a:r>
              <a:rPr lang="mk-MK" dirty="0" smtClean="0"/>
              <a:t> </a:t>
            </a:r>
            <a:r>
              <a:rPr lang="fr-FR" dirty="0" smtClean="0"/>
              <a:t>5</a:t>
            </a:r>
            <a:r>
              <a:rPr lang="fr-FR" dirty="0"/>
              <a:t>   (</a:t>
            </a:r>
            <a:r>
              <a:rPr lang="fr-FR" dirty="0" err="1"/>
              <a:t>xvii</a:t>
            </a:r>
            <a:r>
              <a:rPr lang="fr-FR" baseline="30000" dirty="0" err="1"/>
              <a:t>e</a:t>
            </a:r>
            <a:r>
              <a:rPr lang="fr-FR" dirty="0"/>
              <a:t>) Blas. Nom de certaines couleurs dont l'écu est chargé (azur, gueules, orangé, pourpre, sable, sinople). Écu à sept couleurs, dont deux métaux et cinq émaux</a:t>
            </a:r>
            <a:r>
              <a:rPr lang="fr-FR" dirty="0" smtClean="0"/>
              <a:t>.</a:t>
            </a:r>
            <a:r>
              <a:rPr lang="mk-MK" dirty="0" smtClean="0"/>
              <a:t> </a:t>
            </a:r>
            <a:r>
              <a:rPr lang="fr-FR" dirty="0"/>
              <a:t> 6   Fig. Vieux Coloris éclatant et varié (des fleurs). </a:t>
            </a:r>
            <a:endParaRPr lang="en-US" dirty="0"/>
          </a:p>
          <a:p>
            <a:r>
              <a:rPr lang="mk-MK" b="1" dirty="0" smtClean="0"/>
              <a:t>РМЈСТ</a:t>
            </a:r>
            <a:r>
              <a:rPr lang="mk-MK" b="1" dirty="0"/>
              <a:t>: </a:t>
            </a:r>
            <a:r>
              <a:rPr lang="mk-MK" i="1" dirty="0"/>
              <a:t>emalj (v. emajl), </a:t>
            </a:r>
            <a:r>
              <a:rPr lang="mk-MK" i="1" dirty="0" smtClean="0"/>
              <a:t>gleđ</a:t>
            </a:r>
          </a:p>
          <a:p>
            <a:r>
              <a:rPr lang="mk-MK" b="1" dirty="0" smtClean="0"/>
              <a:t>ТРСМК </a:t>
            </a:r>
            <a:r>
              <a:rPr lang="mk-MK" b="1" dirty="0"/>
              <a:t>m.: </a:t>
            </a:r>
            <a:r>
              <a:rPr lang="mk-MK" dirty="0"/>
              <a:t>проѕирна или полупроѕирна стаклеста материја за премачкување тврди површини како заштита или украс</a:t>
            </a:r>
            <a:endParaRPr lang="en-US" dirty="0"/>
          </a:p>
          <a:p>
            <a:r>
              <a:rPr lang="mk-MK" b="1" dirty="0"/>
              <a:t>ДРМЈ: </a:t>
            </a:r>
            <a:r>
              <a:rPr lang="mk-MK" dirty="0"/>
              <a:t>Смеса од разни метални оксиди, безбојни или обоени, со која се премачкуваат метални, глинени и стаклени предмети, за по печењето да се добие стаклест заштитен слој, што не пропушта вода.</a:t>
            </a:r>
            <a:endParaRPr lang="en-US" dirty="0"/>
          </a:p>
          <a:p>
            <a:r>
              <a:rPr lang="mk-MK" b="1" dirty="0"/>
              <a:t>ТРМК: </a:t>
            </a:r>
            <a:r>
              <a:rPr lang="mk-MK" dirty="0"/>
              <a:t>Смеса од разни метални оксиди, безбојни или обоени, со која се премачкуваат метални, глинени и стаклени предмети, за по печењето да се добие стаклест заштитен слој, што не пропушта вода.</a:t>
            </a:r>
            <a:endParaRPr lang="en-US" dirty="0"/>
          </a:p>
          <a:p>
            <a:r>
              <a:rPr lang="mk-MK" b="1" dirty="0"/>
              <a:t>РМЈмач: </a:t>
            </a:r>
            <a:r>
              <a:rPr lang="mk-MK" dirty="0"/>
              <a:t>Смеса од разни метални оксиди, безбојни или обоени, со која се премачкуваат метални</a:t>
            </a:r>
            <a:r>
              <a:rPr lang="mk-MK" b="1" dirty="0"/>
              <a:t>те</a:t>
            </a:r>
            <a:r>
              <a:rPr lang="mk-MK" dirty="0"/>
              <a:t>, глинени</a:t>
            </a:r>
            <a:r>
              <a:rPr lang="mk-MK" b="1" dirty="0"/>
              <a:t>те</a:t>
            </a:r>
            <a:r>
              <a:rPr lang="mk-MK" dirty="0"/>
              <a:t> и стаклени</a:t>
            </a:r>
            <a:r>
              <a:rPr lang="mk-MK" b="1" dirty="0"/>
              <a:t>те</a:t>
            </a:r>
            <a:r>
              <a:rPr lang="mk-MK" dirty="0"/>
              <a:t> предмети, за по печењето да се добие стаклест заштитен слој, што не пропушта вода.</a:t>
            </a:r>
            <a:endParaRPr lang="en-US" dirty="0"/>
          </a:p>
          <a:p>
            <a:r>
              <a:rPr lang="mk-MK" b="1" dirty="0" smtClean="0"/>
              <a:t>ДНЗКСкт:0ч ФЗБКЈНСВвц</a:t>
            </a:r>
            <a:r>
              <a:rPr lang="mk-MK" b="1" dirty="0"/>
              <a:t>: </a:t>
            </a:r>
            <a:r>
              <a:rPr lang="mk-MK" dirty="0"/>
              <a:t>Вид материја за обложување обично на метал, емајлирани садови</a:t>
            </a:r>
            <a:endParaRPr lang="en-US" dirty="0"/>
          </a:p>
          <a:p>
            <a:pPr lvl="0"/>
            <a:r>
              <a:rPr lang="mk-MK" b="1" dirty="0" smtClean="0"/>
              <a:t>ДЕФИНИЦИЈА: </a:t>
            </a:r>
          </a:p>
          <a:p>
            <a:r>
              <a:rPr lang="en-US" dirty="0" err="1" smtClean="0"/>
              <a:t>Лак</a:t>
            </a:r>
            <a:r>
              <a:rPr lang="mk-MK" dirty="0" smtClean="0"/>
              <a:t>, </a:t>
            </a:r>
            <a:r>
              <a:rPr lang="en-US" dirty="0" err="1" smtClean="0"/>
              <a:t>Слој</a:t>
            </a:r>
            <a:r>
              <a:rPr lang="en-US" dirty="0" smtClean="0"/>
              <a:t> </a:t>
            </a:r>
            <a:r>
              <a:rPr lang="en-US" dirty="0" err="1"/>
              <a:t>на</a:t>
            </a:r>
            <a:r>
              <a:rPr lang="en-US" dirty="0"/>
              <a:t> </a:t>
            </a:r>
            <a:r>
              <a:rPr lang="en-US" dirty="0" err="1"/>
              <a:t>садови</a:t>
            </a:r>
            <a:r>
              <a:rPr lang="en-US" dirty="0"/>
              <a:t> </a:t>
            </a:r>
            <a:r>
              <a:rPr lang="en-US" dirty="0" err="1"/>
              <a:t>за</a:t>
            </a:r>
            <a:r>
              <a:rPr lang="en-US" dirty="0"/>
              <a:t> </a:t>
            </a:r>
            <a:r>
              <a:rPr lang="en-US" dirty="0" err="1"/>
              <a:t>домаќинство</a:t>
            </a:r>
            <a:r>
              <a:rPr lang="en-US" dirty="0"/>
              <a:t>, </a:t>
            </a:r>
            <a:r>
              <a:rPr lang="en-US" dirty="0" err="1"/>
              <a:t>кој</a:t>
            </a:r>
            <a:r>
              <a:rPr lang="en-US" dirty="0"/>
              <a:t> </a:t>
            </a:r>
            <a:r>
              <a:rPr lang="en-US" dirty="0" err="1"/>
              <a:t>овозможува</a:t>
            </a:r>
            <a:r>
              <a:rPr lang="en-US" dirty="0"/>
              <a:t> </a:t>
            </a:r>
            <a:r>
              <a:rPr lang="en-US" dirty="0" err="1" smtClean="0"/>
              <a:t>квалитет</a:t>
            </a:r>
            <a:r>
              <a:rPr lang="en-US" dirty="0" smtClean="0"/>
              <a:t>; </a:t>
            </a:r>
            <a:r>
              <a:rPr lang="en-US" dirty="0" err="1" smtClean="0"/>
              <a:t>стаклеста</a:t>
            </a:r>
            <a:r>
              <a:rPr lang="en-US" dirty="0" smtClean="0"/>
              <a:t> </a:t>
            </a:r>
            <a:r>
              <a:rPr lang="en-US" dirty="0" err="1"/>
              <a:t>обоена</a:t>
            </a:r>
            <a:r>
              <a:rPr lang="en-US" dirty="0"/>
              <a:t> </a:t>
            </a:r>
            <a:r>
              <a:rPr lang="en-US" dirty="0" err="1"/>
              <a:t>смеса</a:t>
            </a:r>
            <a:r>
              <a:rPr lang="en-US" dirty="0"/>
              <a:t> </a:t>
            </a:r>
            <a:r>
              <a:rPr lang="en-US" dirty="0" err="1"/>
              <a:t>со</a:t>
            </a:r>
            <a:r>
              <a:rPr lang="en-US" dirty="0"/>
              <a:t> </a:t>
            </a:r>
            <a:r>
              <a:rPr lang="en-US" dirty="0" err="1"/>
              <a:t>која</a:t>
            </a:r>
            <a:r>
              <a:rPr lang="en-US" dirty="0"/>
              <a:t> е </a:t>
            </a:r>
            <a:r>
              <a:rPr lang="en-US" dirty="0" err="1"/>
              <a:t>премачкана</a:t>
            </a:r>
            <a:r>
              <a:rPr lang="en-US" dirty="0"/>
              <a:t> </a:t>
            </a:r>
            <a:r>
              <a:rPr lang="en-US" dirty="0" err="1"/>
              <a:t>површина</a:t>
            </a:r>
            <a:r>
              <a:rPr lang="en-US" dirty="0"/>
              <a:t>. </a:t>
            </a:r>
            <a:r>
              <a:rPr lang="en-US" dirty="0" err="1" smtClean="0"/>
              <a:t>Површински</a:t>
            </a:r>
            <a:r>
              <a:rPr lang="en-US" dirty="0" smtClean="0"/>
              <a:t> </a:t>
            </a:r>
            <a:r>
              <a:rPr lang="en-US" dirty="0" err="1" smtClean="0"/>
              <a:t>слој</a:t>
            </a:r>
            <a:r>
              <a:rPr lang="en-US" dirty="0" smtClean="0"/>
              <a:t>; </a:t>
            </a:r>
            <a:r>
              <a:rPr lang="en-US" dirty="0" err="1" smtClean="0"/>
              <a:t>Beloto</a:t>
            </a:r>
            <a:r>
              <a:rPr lang="en-US" dirty="0" smtClean="0"/>
              <a:t> </a:t>
            </a:r>
            <a:r>
              <a:rPr lang="en-US" dirty="0" err="1"/>
              <a:t>na</a:t>
            </a:r>
            <a:r>
              <a:rPr lang="en-US" dirty="0"/>
              <a:t> </a:t>
            </a:r>
            <a:r>
              <a:rPr lang="en-US" dirty="0" err="1" smtClean="0"/>
              <a:t>kadata</a:t>
            </a:r>
            <a:r>
              <a:rPr lang="en-US" dirty="0" smtClean="0"/>
              <a:t>; </a:t>
            </a:r>
            <a:r>
              <a:rPr lang="mk-MK" dirty="0" smtClean="0"/>
              <a:t>Материјал </a:t>
            </a:r>
            <a:r>
              <a:rPr lang="mk-MK" dirty="0"/>
              <a:t>од кој може да биде изработено </a:t>
            </a:r>
            <a:r>
              <a:rPr lang="mk-MK" dirty="0" smtClean="0"/>
              <a:t>тенџере.</a:t>
            </a:r>
            <a:r>
              <a:rPr lang="en-US" dirty="0" smtClean="0"/>
              <a:t> </a:t>
            </a:r>
            <a:r>
              <a:rPr lang="fr-FR" dirty="0" err="1" smtClean="0"/>
              <a:t>nekoja</a:t>
            </a:r>
            <a:r>
              <a:rPr lang="fr-FR" dirty="0" smtClean="0"/>
              <a:t> </a:t>
            </a:r>
            <a:r>
              <a:rPr lang="fr-FR" dirty="0"/>
              <a:t>“</a:t>
            </a:r>
            <a:r>
              <a:rPr lang="fr-FR" dirty="0" err="1"/>
              <a:t>masa</a:t>
            </a:r>
            <a:r>
              <a:rPr lang="fr-FR" dirty="0"/>
              <a:t>”,</a:t>
            </a:r>
            <a:r>
              <a:rPr lang="fr-FR" dirty="0" err="1"/>
              <a:t>koja</a:t>
            </a:r>
            <a:r>
              <a:rPr lang="fr-FR" dirty="0"/>
              <a:t> se </a:t>
            </a:r>
            <a:r>
              <a:rPr lang="fr-FR" dirty="0" err="1"/>
              <a:t>nanesuva</a:t>
            </a:r>
            <a:r>
              <a:rPr lang="fr-FR" dirty="0"/>
              <a:t> na </a:t>
            </a:r>
            <a:r>
              <a:rPr lang="fr-FR" dirty="0" err="1"/>
              <a:t>metalni</a:t>
            </a:r>
            <a:r>
              <a:rPr lang="fr-FR" dirty="0"/>
              <a:t> </a:t>
            </a:r>
            <a:r>
              <a:rPr lang="fr-FR" dirty="0" err="1"/>
              <a:t>predmeti,zaradi</a:t>
            </a:r>
            <a:r>
              <a:rPr lang="fr-FR" dirty="0"/>
              <a:t> </a:t>
            </a:r>
            <a:r>
              <a:rPr lang="fr-FR" dirty="0" err="1" smtClean="0"/>
              <a:t>zashtita</a:t>
            </a:r>
            <a:r>
              <a:rPr lang="fr-FR" dirty="0" smtClean="0"/>
              <a:t>; </a:t>
            </a:r>
            <a:r>
              <a:rPr lang="mk-MK" dirty="0"/>
              <a:t>legura, </a:t>
            </a:r>
            <a:r>
              <a:rPr lang="mk-MK" dirty="0" smtClean="0"/>
              <a:t>glazura; Хемиски </a:t>
            </a:r>
            <a:r>
              <a:rPr lang="mk-MK" dirty="0"/>
              <a:t>намаз ( заштитна боја) на садовите за готвење</a:t>
            </a:r>
            <a:r>
              <a:rPr lang="mk-MK" dirty="0" smtClean="0"/>
              <a:t>. </a:t>
            </a:r>
            <a:r>
              <a:rPr lang="mk-MK" dirty="0"/>
              <a:t>Хемиски намаз ( заштитна боја) на садовите за готвење</a:t>
            </a:r>
            <a:r>
              <a:rPr lang="mk-MK" dirty="0" smtClean="0"/>
              <a:t>. </a:t>
            </a:r>
            <a:r>
              <a:rPr lang="mk-MK" dirty="0"/>
              <a:t>Глеѓ, </a:t>
            </a:r>
            <a:r>
              <a:rPr lang="mk-MK" dirty="0" smtClean="0"/>
              <a:t>цаклина; </a:t>
            </a:r>
            <a:r>
              <a:rPr lang="mk-MK" dirty="0"/>
              <a:t>Sjaj</a:t>
            </a:r>
            <a:r>
              <a:rPr lang="en-US" dirty="0"/>
              <a:t>; </a:t>
            </a:r>
          </a:p>
          <a:p>
            <a:endParaRPr lang="en-US" dirty="0"/>
          </a:p>
          <a:p>
            <a:r>
              <a:rPr lang="mk-MK" b="1" dirty="0" smtClean="0"/>
              <a:t>ПРИМЕРИ</a:t>
            </a:r>
            <a:r>
              <a:rPr lang="mk-MK" dirty="0" smtClean="0"/>
              <a:t>: </a:t>
            </a:r>
            <a:endParaRPr lang="en-US" dirty="0"/>
          </a:p>
          <a:p>
            <a:r>
              <a:rPr lang="mk-MK" dirty="0"/>
              <a:t>На комшивката и го дадов тавчето емајл </a:t>
            </a:r>
            <a:endParaRPr lang="mk-MK" dirty="0" smtClean="0"/>
          </a:p>
          <a:p>
            <a:r>
              <a:rPr lang="en-US" dirty="0" err="1"/>
              <a:t>Ѓезве</a:t>
            </a:r>
            <a:r>
              <a:rPr lang="en-US" dirty="0"/>
              <a:t> </a:t>
            </a:r>
            <a:r>
              <a:rPr lang="en-US" dirty="0" err="1"/>
              <a:t>од</a:t>
            </a:r>
            <a:r>
              <a:rPr lang="en-US" dirty="0"/>
              <a:t> </a:t>
            </a:r>
            <a:r>
              <a:rPr lang="en-US" dirty="0" err="1" smtClean="0"/>
              <a:t>емајл</a:t>
            </a:r>
            <a:endParaRPr lang="en-US" dirty="0"/>
          </a:p>
          <a:p>
            <a:r>
              <a:rPr lang="mk-MK" dirty="0"/>
              <a:t>Премачкано со емајл </a:t>
            </a:r>
            <a:endParaRPr lang="en-US" dirty="0"/>
          </a:p>
          <a:p>
            <a:r>
              <a:rPr lang="mk-MK" dirty="0"/>
              <a:t>Mu bese osteten emajlot. </a:t>
            </a:r>
            <a:endParaRPr lang="en-US" dirty="0"/>
          </a:p>
          <a:p>
            <a:r>
              <a:rPr lang="mk-MK" dirty="0"/>
              <a:t>Када со емајл </a:t>
            </a:r>
            <a:endParaRPr lang="en-US" dirty="0" smtClean="0"/>
          </a:p>
          <a:p>
            <a:r>
              <a:rPr lang="mk-MK" dirty="0" smtClean="0"/>
              <a:t>Фина </a:t>
            </a:r>
            <a:r>
              <a:rPr lang="mk-MK" dirty="0"/>
              <a:t>завршна подлога (боја) претежно на готварски </a:t>
            </a:r>
            <a:r>
              <a:rPr lang="mk-MK" dirty="0" smtClean="0"/>
              <a:t>садови</a:t>
            </a:r>
            <a:endParaRPr lang="en-US" dirty="0"/>
          </a:p>
          <a:p>
            <a:r>
              <a:rPr lang="mk-MK" dirty="0"/>
              <a:t>Завршен дел, слој на метал </a:t>
            </a:r>
            <a:r>
              <a:rPr lang="mk-MK" dirty="0" smtClean="0"/>
              <a:t>керамика</a:t>
            </a:r>
            <a:r>
              <a:rPr lang="en-US" dirty="0" smtClean="0"/>
              <a:t> </a:t>
            </a:r>
            <a:r>
              <a:rPr lang="mk-MK" dirty="0" smtClean="0"/>
              <a:t>(</a:t>
            </a:r>
            <a:r>
              <a:rPr lang="mk-MK" dirty="0"/>
              <a:t>када емајлирана) </a:t>
            </a:r>
            <a:endParaRPr lang="en-US" dirty="0"/>
          </a:p>
          <a:p>
            <a:r>
              <a:rPr lang="mk-MK" dirty="0"/>
              <a:t>Го светна емајлот како нов да е.</a:t>
            </a:r>
            <a:endParaRPr lang="en-US" dirty="0"/>
          </a:p>
          <a:p>
            <a:r>
              <a:rPr lang="mk-MK" dirty="0"/>
              <a:t>Емајлирана е оградата на балкунот. </a:t>
            </a:r>
            <a:endParaRPr lang="en-US" dirty="0"/>
          </a:p>
          <a:p>
            <a:r>
              <a:rPr lang="mk-MK" dirty="0"/>
              <a:t>Антир'госувачки </a:t>
            </a:r>
            <a:r>
              <a:rPr lang="mk-MK" dirty="0" smtClean="0"/>
              <a:t>премаз</a:t>
            </a:r>
            <a:endParaRPr lang="en-US" dirty="0"/>
          </a:p>
          <a:p>
            <a:r>
              <a:rPr lang="mk-MK" dirty="0" smtClean="0"/>
              <a:t>Заштитен слој... емајлирани садови</a:t>
            </a:r>
            <a:endParaRPr lang="en-US" dirty="0" smtClean="0"/>
          </a:p>
          <a:p>
            <a:r>
              <a:rPr lang="mk-MK" dirty="0" smtClean="0"/>
              <a:t>Emajliran </a:t>
            </a:r>
            <a:r>
              <a:rPr lang="mk-MK" dirty="0"/>
              <a:t>materijal ,Sjajna obvivka na nekoj </a:t>
            </a:r>
            <a:r>
              <a:rPr lang="mk-MK" dirty="0" smtClean="0"/>
              <a:t>metal</a:t>
            </a:r>
            <a:endParaRPr lang="en-US" dirty="0"/>
          </a:p>
          <a:p>
            <a:r>
              <a:rPr lang="mk-MK" dirty="0"/>
              <a:t>Емајлиран сад, </a:t>
            </a:r>
            <a:r>
              <a:rPr lang="mk-MK" dirty="0" smtClean="0"/>
              <a:t>премаз</a:t>
            </a:r>
            <a:endParaRPr lang="en-US" dirty="0"/>
          </a:p>
          <a:p>
            <a:r>
              <a:rPr lang="mk-MK" dirty="0"/>
              <a:t>Згазнав на капакот од шпоретот и емајлот цел се </a:t>
            </a:r>
            <a:r>
              <a:rPr lang="mk-MK" dirty="0" smtClean="0"/>
              <a:t>распука</a:t>
            </a:r>
            <a:endParaRPr lang="en-US" dirty="0"/>
          </a:p>
          <a:p>
            <a:r>
              <a:rPr lang="mk-MK" dirty="0"/>
              <a:t>Емајлирани садови</a:t>
            </a:r>
            <a:r>
              <a:rPr lang="mk-MK" dirty="0" smtClean="0"/>
              <a:t>.</a:t>
            </a:r>
            <a:endParaRPr lang="en-US" dirty="0"/>
          </a:p>
          <a:p>
            <a:r>
              <a:rPr lang="mk-MK" dirty="0"/>
              <a:t>Lonecot e od </a:t>
            </a:r>
            <a:r>
              <a:rPr lang="mk-MK" dirty="0" smtClean="0"/>
              <a:t>emalj </a:t>
            </a:r>
            <a:endParaRPr lang="en-US" dirty="0"/>
          </a:p>
          <a:p>
            <a:r>
              <a:rPr lang="mk-MK" dirty="0"/>
              <a:t>Емајлирана тава</a:t>
            </a:r>
            <a:endParaRPr lang="en-US" dirty="0"/>
          </a:p>
          <a:p>
            <a:r>
              <a:rPr lang="mk-MK" dirty="0" smtClean="0"/>
              <a:t>Сите </a:t>
            </a:r>
            <a:r>
              <a:rPr lang="mk-MK" dirty="0"/>
              <a:t>стари предмети беа заштитени со емајл</a:t>
            </a:r>
            <a:endParaRPr lang="en-US" dirty="0"/>
          </a:p>
          <a:p>
            <a:r>
              <a:rPr lang="en-US" dirty="0" err="1"/>
              <a:t>Emailot</a:t>
            </a:r>
            <a:r>
              <a:rPr lang="en-US" dirty="0"/>
              <a:t> </a:t>
            </a:r>
            <a:r>
              <a:rPr lang="en-US" dirty="0" err="1"/>
              <a:t>na</a:t>
            </a:r>
            <a:r>
              <a:rPr lang="en-US" dirty="0"/>
              <a:t> </a:t>
            </a:r>
            <a:r>
              <a:rPr lang="en-US" dirty="0" err="1"/>
              <a:t>ovoj</a:t>
            </a:r>
            <a:r>
              <a:rPr lang="en-US" dirty="0"/>
              <a:t> </a:t>
            </a:r>
            <a:r>
              <a:rPr lang="en-US" dirty="0" err="1"/>
              <a:t>predmet</a:t>
            </a:r>
            <a:r>
              <a:rPr lang="en-US" dirty="0"/>
              <a:t> e </a:t>
            </a:r>
            <a:r>
              <a:rPr lang="en-US" dirty="0" err="1"/>
              <a:t>osteten</a:t>
            </a:r>
            <a:r>
              <a:rPr lang="en-US" dirty="0" smtClean="0"/>
              <a:t>.</a:t>
            </a:r>
            <a:r>
              <a:rPr lang="mk-MK" dirty="0"/>
              <a:t> Chingeno; </a:t>
            </a:r>
            <a:r>
              <a:rPr lang="mk-MK" dirty="0" smtClean="0"/>
              <a:t>Rostfrei</a:t>
            </a:r>
            <a:endParaRPr lang="en-US" dirty="0"/>
          </a:p>
          <a:p>
            <a:r>
              <a:rPr lang="en-US" dirty="0" err="1"/>
              <a:t>Емајлираните</a:t>
            </a:r>
            <a:r>
              <a:rPr lang="en-US" dirty="0"/>
              <a:t> </a:t>
            </a:r>
            <a:r>
              <a:rPr lang="en-US" dirty="0" err="1"/>
              <a:t>тенџериња</a:t>
            </a:r>
            <a:r>
              <a:rPr lang="en-US" dirty="0"/>
              <a:t> </a:t>
            </a:r>
            <a:r>
              <a:rPr lang="en-US" dirty="0" err="1"/>
              <a:t>од</a:t>
            </a:r>
            <a:r>
              <a:rPr lang="en-US" dirty="0"/>
              <a:t> </a:t>
            </a:r>
            <a:r>
              <a:rPr lang="en-US" dirty="0" err="1"/>
              <a:t>Горни</a:t>
            </a:r>
            <a:r>
              <a:rPr lang="en-US" dirty="0"/>
              <a:t> </a:t>
            </a:r>
            <a:r>
              <a:rPr lang="en-US" dirty="0" err="1"/>
              <a:t>Милановац</a:t>
            </a:r>
            <a:r>
              <a:rPr lang="en-US" dirty="0"/>
              <a:t> </a:t>
            </a:r>
            <a:r>
              <a:rPr lang="en-US" dirty="0" err="1"/>
              <a:t>се</a:t>
            </a:r>
            <a:r>
              <a:rPr lang="en-US" dirty="0"/>
              <a:t> </a:t>
            </a:r>
            <a:r>
              <a:rPr lang="en-US" dirty="0" err="1"/>
              <a:t>многу</a:t>
            </a:r>
            <a:r>
              <a:rPr lang="en-US" dirty="0"/>
              <a:t> </a:t>
            </a:r>
            <a:r>
              <a:rPr lang="en-US" dirty="0" err="1"/>
              <a:t>квалитетни</a:t>
            </a:r>
            <a:endParaRPr lang="en-US" dirty="0"/>
          </a:p>
          <a:p>
            <a:r>
              <a:rPr lang="en-US" dirty="0" err="1"/>
              <a:t>Прелив</a:t>
            </a:r>
            <a:r>
              <a:rPr lang="en-US" dirty="0"/>
              <a:t> </a:t>
            </a:r>
            <a:r>
              <a:rPr lang="en-US" dirty="0" err="1"/>
              <a:t>со</a:t>
            </a:r>
            <a:r>
              <a:rPr lang="en-US" dirty="0"/>
              <a:t> </a:t>
            </a:r>
            <a:r>
              <a:rPr lang="en-US" dirty="0" err="1"/>
              <a:t>кој</a:t>
            </a:r>
            <a:r>
              <a:rPr lang="en-US" dirty="0"/>
              <a:t> </a:t>
            </a:r>
            <a:r>
              <a:rPr lang="en-US" dirty="0" err="1"/>
              <a:t>се</a:t>
            </a:r>
            <a:r>
              <a:rPr lang="en-US" dirty="0"/>
              <a:t> </a:t>
            </a:r>
            <a:r>
              <a:rPr lang="en-US" dirty="0" err="1"/>
              <a:t>заштитуваат</a:t>
            </a:r>
            <a:r>
              <a:rPr lang="en-US" dirty="0"/>
              <a:t> </a:t>
            </a:r>
            <a:r>
              <a:rPr lang="en-US" dirty="0" err="1"/>
              <a:t>метални</a:t>
            </a:r>
            <a:r>
              <a:rPr lang="en-US" dirty="0"/>
              <a:t> </a:t>
            </a:r>
            <a:r>
              <a:rPr lang="en-US" dirty="0" err="1"/>
              <a:t>предмети</a:t>
            </a:r>
            <a:r>
              <a:rPr lang="en-US" dirty="0"/>
              <a:t> </a:t>
            </a:r>
            <a:r>
              <a:rPr lang="en-US" dirty="0" err="1"/>
              <a:t>од</a:t>
            </a:r>
            <a:r>
              <a:rPr lang="en-US" dirty="0"/>
              <a:t> </a:t>
            </a:r>
            <a:r>
              <a:rPr lang="en-US" dirty="0" err="1"/>
              <a:t>рѓосување</a:t>
            </a:r>
            <a:endParaRPr lang="en-US" dirty="0"/>
          </a:p>
          <a:p>
            <a:r>
              <a:rPr lang="mk-MK" dirty="0" smtClean="0"/>
              <a:t>Дома </a:t>
            </a:r>
            <a:r>
              <a:rPr lang="mk-MK" dirty="0"/>
              <a:t>имам емајлирано тавче</a:t>
            </a:r>
            <a:endParaRPr lang="en-US" dirty="0"/>
          </a:p>
          <a:p>
            <a:r>
              <a:rPr lang="mk-MK" dirty="0" smtClean="0"/>
              <a:t>Во </a:t>
            </a:r>
            <a:r>
              <a:rPr lang="mk-MK" dirty="0"/>
              <a:t>продавниците има голем избор на емајл.</a:t>
            </a:r>
            <a:endParaRPr lang="en-US" dirty="0"/>
          </a:p>
          <a:p>
            <a:r>
              <a:rPr lang="mk-MK" dirty="0"/>
              <a:t>Треба да се стави емајл на цевките за да не 'рѓосаат</a:t>
            </a:r>
            <a:endParaRPr lang="en-US" dirty="0"/>
          </a:p>
          <a:p>
            <a:r>
              <a:rPr lang="mk-MK" dirty="0"/>
              <a:t>Храната подготвена во емајлирани тенџериња потешко се расипува.</a:t>
            </a:r>
            <a:endParaRPr lang="en-US" dirty="0"/>
          </a:p>
          <a:p>
            <a:r>
              <a:rPr lang="mk-MK" dirty="0"/>
              <a:t>Сите стари предмети беа заштитени со емајл</a:t>
            </a:r>
            <a:endParaRPr lang="en-US" dirty="0"/>
          </a:p>
          <a:p>
            <a:r>
              <a:rPr lang="mk-MK" dirty="0"/>
              <a:t>Прво го забележа емајлираниот прибор за јадење.</a:t>
            </a:r>
            <a:endParaRPr lang="en-US" dirty="0"/>
          </a:p>
          <a:p>
            <a:r>
              <a:rPr lang="mk-MK" dirty="0"/>
              <a:t>Купи ми едно емајлирано тавче.</a:t>
            </a:r>
            <a:endParaRPr lang="en-US" dirty="0"/>
          </a:p>
          <a:p>
            <a:r>
              <a:rPr lang="mk-MK" dirty="0" smtClean="0"/>
              <a:t>Емајлирано </a:t>
            </a:r>
            <a:r>
              <a:rPr lang="mk-MK" dirty="0"/>
              <a:t>е тенџерето?</a:t>
            </a:r>
            <a:endParaRPr lang="en-US" dirty="0"/>
          </a:p>
          <a:p>
            <a:r>
              <a:rPr lang="mk-MK" dirty="0"/>
              <a:t>садови прекриени со слој од некорозивен емајл</a:t>
            </a:r>
            <a:endParaRPr lang="en-US" dirty="0"/>
          </a:p>
          <a:p>
            <a:r>
              <a:rPr lang="mk-MK" dirty="0" smtClean="0"/>
              <a:t>Materijal </a:t>
            </a:r>
            <a:r>
              <a:rPr lang="mk-MK" dirty="0"/>
              <a:t>so koj se oblozhuva neshto, emajlirana chingo tava</a:t>
            </a:r>
            <a:endParaRPr lang="en-US" dirty="0"/>
          </a:p>
          <a:p>
            <a:r>
              <a:rPr lang="mk-MK" dirty="0"/>
              <a:t>Емајл ми е мијалникот</a:t>
            </a:r>
            <a:endParaRPr lang="en-US" dirty="0"/>
          </a:p>
          <a:p>
            <a:r>
              <a:rPr lang="mk-MK" dirty="0" smtClean="0"/>
              <a:t>Купи </a:t>
            </a:r>
            <a:r>
              <a:rPr lang="mk-MK" dirty="0"/>
              <a:t>ми едно емајлирано тавче.</a:t>
            </a:r>
            <a:endParaRPr lang="en-US" dirty="0"/>
          </a:p>
          <a:p>
            <a:r>
              <a:rPr lang="mk-MK" dirty="0"/>
              <a:t>на када, нешто што сјаје</a:t>
            </a:r>
            <a:endParaRPr lang="en-US" dirty="0"/>
          </a:p>
          <a:p>
            <a:r>
              <a:rPr lang="mk-MK" dirty="0"/>
              <a:t>Имам неколку емајлирани тенџериња.</a:t>
            </a:r>
            <a:endParaRPr lang="en-US" dirty="0"/>
          </a:p>
          <a:p>
            <a:r>
              <a:rPr lang="mk-MK" dirty="0"/>
              <a:t>Glazura na sadovi za gotvenje na koj im se podobruva kvalitetot</a:t>
            </a:r>
            <a:endParaRPr lang="en-US" dirty="0"/>
          </a:p>
          <a:p>
            <a:r>
              <a:rPr lang="mk-MK" dirty="0"/>
              <a:t>Materijal so koj se oblozhuva neshto, emajlirana chingo tava</a:t>
            </a:r>
            <a:endParaRPr lang="en-US" dirty="0"/>
          </a:p>
          <a:p>
            <a:r>
              <a:rPr lang="mk-MK" dirty="0" smtClean="0"/>
              <a:t>Прво </a:t>
            </a:r>
            <a:r>
              <a:rPr lang="mk-MK" dirty="0"/>
              <a:t>го забележа емајлираниот прибор за јадење.</a:t>
            </a:r>
            <a:endParaRPr lang="en-US" dirty="0"/>
          </a:p>
          <a:p>
            <a:r>
              <a:rPr lang="mk-MK" dirty="0"/>
              <a:t>Емајл на забот, емајлиран</a:t>
            </a:r>
            <a:endParaRPr lang="en-US" dirty="0"/>
          </a:p>
          <a:p>
            <a:r>
              <a:rPr lang="mk-MK" dirty="0" smtClean="0"/>
              <a:t>Храната </a:t>
            </a:r>
            <a:r>
              <a:rPr lang="mk-MK" dirty="0"/>
              <a:t>подготвена во емајлирани тенџериња потешко се расипува.</a:t>
            </a:r>
            <a:endParaRPr lang="en-US" dirty="0"/>
          </a:p>
          <a:p>
            <a:r>
              <a:rPr lang="mk-MK" b="1" dirty="0" smtClean="0"/>
              <a:t>Помеѓу</a:t>
            </a:r>
            <a:r>
              <a:rPr lang="mk-MK" dirty="0"/>
              <a:t>: </a:t>
            </a:r>
            <a:endParaRPr lang="en-US" dirty="0" smtClean="0"/>
          </a:p>
          <a:p>
            <a:r>
              <a:rPr lang="mk-MK" dirty="0" smtClean="0"/>
              <a:t>Email </a:t>
            </a:r>
            <a:r>
              <a:rPr lang="mk-MK" dirty="0"/>
              <a:t>или евентуално боја за премачкување</a:t>
            </a:r>
            <a:endParaRPr lang="en-US" dirty="0"/>
          </a:p>
          <a:p>
            <a:r>
              <a:rPr lang="mk-MK" dirty="0"/>
              <a:t>Е-пошта, или заштитен слој при бојадисување (97)</a:t>
            </a:r>
            <a:endParaRPr lang="en-US" dirty="0"/>
          </a:p>
          <a:p>
            <a:r>
              <a:rPr lang="mk-MK" dirty="0" smtClean="0"/>
              <a:t>emajlirano ... ili za deneshni oriliki iako e bez "-"elektronska posta-pismo; </a:t>
            </a:r>
            <a:endParaRPr lang="en-US" dirty="0" smtClean="0"/>
          </a:p>
          <a:p>
            <a:r>
              <a:rPr lang="mk-MK" b="1" dirty="0" smtClean="0"/>
              <a:t>ДРУГИ ЗНАЧЕЊА</a:t>
            </a:r>
            <a:r>
              <a:rPr lang="mk-MK" b="1" dirty="0"/>
              <a:t> </a:t>
            </a:r>
            <a:endParaRPr lang="en-US" b="1" dirty="0"/>
          </a:p>
          <a:p>
            <a:r>
              <a:rPr lang="mk-MK" dirty="0"/>
              <a:t>Електронска пошта </a:t>
            </a:r>
            <a:r>
              <a:rPr lang="mk-MK" dirty="0" smtClean="0"/>
              <a:t>, Е-пошта,  </a:t>
            </a:r>
            <a:r>
              <a:rPr lang="mk-MK" dirty="0"/>
              <a:t>Veb </a:t>
            </a:r>
            <a:r>
              <a:rPr lang="mk-MK" dirty="0" smtClean="0"/>
              <a:t>adresaч </a:t>
            </a:r>
            <a:r>
              <a:rPr lang="mk-MK" dirty="0"/>
              <a:t>Elektronska </a:t>
            </a:r>
            <a:r>
              <a:rPr lang="mk-MK" dirty="0" smtClean="0"/>
              <a:t>poraka; Pismo</a:t>
            </a:r>
            <a:endParaRPr lang="en-US" dirty="0"/>
          </a:p>
          <a:p>
            <a:r>
              <a:rPr lang="mk-MK" b="1" dirty="0" smtClean="0"/>
              <a:t>ПРИМЕРИ:</a:t>
            </a:r>
          </a:p>
          <a:p>
            <a:r>
              <a:rPr lang="mk-MK" dirty="0" smtClean="0"/>
              <a:t>Може </a:t>
            </a:r>
            <a:r>
              <a:rPr lang="mk-MK" dirty="0"/>
              <a:t>да ми пратиш емаил на мојата адреса </a:t>
            </a:r>
            <a:endParaRPr lang="en-US" dirty="0"/>
          </a:p>
          <a:p>
            <a:r>
              <a:rPr lang="mk-MK" dirty="0"/>
              <a:t>Ти пишав е-маил </a:t>
            </a:r>
            <a:endParaRPr lang="en-US" dirty="0"/>
          </a:p>
          <a:p>
            <a:r>
              <a:rPr lang="mk-MK" dirty="0" smtClean="0"/>
              <a:t>Ти </a:t>
            </a:r>
            <a:r>
              <a:rPr lang="mk-MK" dirty="0"/>
              <a:t>пратив порака на твојот емајл</a:t>
            </a:r>
            <a:r>
              <a:rPr lang="mk-MK" dirty="0" smtClean="0"/>
              <a:t>.</a:t>
            </a:r>
            <a:endParaRPr lang="en-US" dirty="0"/>
          </a:p>
          <a:p>
            <a:r>
              <a:rPr lang="mk-MK" dirty="0"/>
              <a:t>Ќе ми пратат на емајл </a:t>
            </a:r>
            <a:r>
              <a:rPr lang="mk-MK" dirty="0" smtClean="0"/>
              <a:t>податоци</a:t>
            </a:r>
            <a:endParaRPr lang="en-US" dirty="0"/>
          </a:p>
          <a:p>
            <a:r>
              <a:rPr lang="mk-MK" dirty="0"/>
              <a:t>Пиши ми на </a:t>
            </a:r>
            <a:r>
              <a:rPr lang="mk-MK" dirty="0" smtClean="0"/>
              <a:t>емајл</a:t>
            </a:r>
            <a:endParaRPr lang="en-US" dirty="0"/>
          </a:p>
          <a:p>
            <a:r>
              <a:rPr lang="mk-MK" dirty="0"/>
              <a:t>Вчера ми стигна емајл, со упатствo за пријавување на вебинарот</a:t>
            </a:r>
            <a:r>
              <a:rPr lang="mk-MK" dirty="0" smtClean="0"/>
              <a:t>.</a:t>
            </a:r>
            <a:endParaRPr lang="en-US" dirty="0"/>
          </a:p>
          <a:p>
            <a:r>
              <a:rPr lang="mk-MK" dirty="0" smtClean="0"/>
              <a:t>Ти </a:t>
            </a:r>
            <a:r>
              <a:rPr lang="mk-MK" dirty="0"/>
              <a:t>пратив емајл. Провери си го инбоксот.</a:t>
            </a:r>
            <a:endParaRPr lang="en-US" dirty="0"/>
          </a:p>
          <a:p>
            <a:r>
              <a:rPr lang="mk-MK" dirty="0"/>
              <a:t>Ми стигна емајл од фирмата за вработување.</a:t>
            </a:r>
            <a:endParaRPr lang="en-US" dirty="0"/>
          </a:p>
          <a:p>
            <a:r>
              <a:rPr lang="mk-MK" dirty="0" smtClean="0"/>
              <a:t>Прати ми </a:t>
            </a:r>
            <a:r>
              <a:rPr lang="mk-MK" dirty="0"/>
              <a:t>твој емајл.</a:t>
            </a:r>
            <a:endParaRPr lang="en-US" dirty="0"/>
          </a:p>
          <a:p>
            <a:r>
              <a:rPr lang="mk-MK" dirty="0"/>
              <a:t>Ќе ти ја испратам презентацијата на емајл.</a:t>
            </a:r>
            <a:endParaRPr lang="en-US" dirty="0"/>
          </a:p>
          <a:p>
            <a:r>
              <a:rPr lang="mk-MK" dirty="0" smtClean="0"/>
              <a:t>Електронска адреса</a:t>
            </a:r>
            <a:endParaRPr lang="en-US" dirty="0" smtClean="0"/>
          </a:p>
          <a:p>
            <a:r>
              <a:rPr lang="mk-MK" dirty="0" smtClean="0"/>
              <a:t>Прати </a:t>
            </a:r>
            <a:r>
              <a:rPr lang="mk-MK" dirty="0"/>
              <a:t>ми на емајл</a:t>
            </a:r>
            <a:endParaRPr lang="en-US" dirty="0"/>
          </a:p>
          <a:p>
            <a:r>
              <a:rPr lang="mk-MK" dirty="0"/>
              <a:t>Најбрза постапка за стигнување на било какво известување,документ,оорака</a:t>
            </a:r>
            <a:endParaRPr lang="en-US" dirty="0"/>
          </a:p>
          <a:p>
            <a:r>
              <a:rPr lang="mk-MK" dirty="0"/>
              <a:t>Мојот емаил е .. (електронска пошта)</a:t>
            </a:r>
            <a:endParaRPr lang="en-US" dirty="0"/>
          </a:p>
          <a:p>
            <a:r>
              <a:rPr lang="mk-MK" dirty="0">
                <a:solidFill>
                  <a:srgbClr val="FF0000"/>
                </a:solidFill>
              </a:rPr>
              <a:t> </a:t>
            </a:r>
            <a:endParaRPr lang="en-US" dirty="0">
              <a:solidFill>
                <a:srgbClr val="FF0000"/>
              </a:solidFill>
            </a:endParaRPr>
          </a:p>
          <a:p>
            <a:endParaRPr lang="en-US" dirty="0"/>
          </a:p>
        </p:txBody>
      </p:sp>
    </p:spTree>
    <p:extLst>
      <p:ext uri="{BB962C8B-B14F-4D97-AF65-F5344CB8AC3E}">
        <p14:creationId xmlns:p14="http://schemas.microsoft.com/office/powerpoint/2010/main" val="4474276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b="1" dirty="0"/>
              <a:t>ПОРТМАНТО &lt; portemanteau [pɔʀt(ə)mɑ̃to] n.m.</a:t>
            </a:r>
            <a:r>
              <a:rPr lang="en-US" dirty="0"/>
              <a:t/>
            </a:r>
            <a:br>
              <a:rPr lang="en-US" dirty="0"/>
            </a:br>
            <a:endParaRPr lang="en-US" dirty="0"/>
          </a:p>
        </p:txBody>
      </p:sp>
      <p:pic>
        <p:nvPicPr>
          <p:cNvPr id="6" name="Content Placeholder 5"/>
          <p:cNvPicPr>
            <a:picLocks noGrp="1" noChangeAspect="1"/>
          </p:cNvPicPr>
          <p:nvPr>
            <p:ph idx="1"/>
          </p:nvPr>
        </p:nvPicPr>
        <p:blipFill>
          <a:blip r:embed="rId2"/>
          <a:stretch>
            <a:fillRect/>
          </a:stretch>
        </p:blipFill>
        <p:spPr>
          <a:xfrm>
            <a:off x="3123653" y="2487195"/>
            <a:ext cx="5944693" cy="3028197"/>
          </a:xfrm>
          <a:prstGeom prst="rect">
            <a:avLst/>
          </a:prstGeom>
        </p:spPr>
      </p:pic>
    </p:spTree>
    <p:extLst>
      <p:ext uri="{BB962C8B-B14F-4D97-AF65-F5344CB8AC3E}">
        <p14:creationId xmlns:p14="http://schemas.microsoft.com/office/powerpoint/2010/main" val="25845115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b="1" dirty="0"/>
              <a:t>ПОРТМАНТО &lt; portemanteau [pɔʀt(ə)mɑ̃to] n</a:t>
            </a:r>
            <a:r>
              <a:rPr lang="mk-MK" b="1" dirty="0" smtClean="0"/>
              <a:t>.</a:t>
            </a:r>
            <a:r>
              <a:rPr lang="en-US" b="1" dirty="0" smtClean="0"/>
              <a:t> </a:t>
            </a:r>
            <a:r>
              <a:rPr lang="mk-MK" b="1" dirty="0" smtClean="0"/>
              <a:t>m</a:t>
            </a:r>
            <a:r>
              <a:rPr lang="mk-MK" b="1" dirty="0"/>
              <a:t>.</a:t>
            </a:r>
            <a:r>
              <a:rPr lang="en-US" dirty="0"/>
              <a:t/>
            </a:r>
            <a:br>
              <a:rPr lang="en-US" dirty="0"/>
            </a:br>
            <a:endParaRPr lang="en-US" dirty="0"/>
          </a:p>
        </p:txBody>
      </p:sp>
      <p:sp>
        <p:nvSpPr>
          <p:cNvPr id="3" name="Content Placeholder 2"/>
          <p:cNvSpPr>
            <a:spLocks noGrp="1"/>
          </p:cNvSpPr>
          <p:nvPr>
            <p:ph idx="1"/>
          </p:nvPr>
        </p:nvSpPr>
        <p:spPr/>
        <p:txBody>
          <a:bodyPr numCol="3">
            <a:normAutofit fontScale="55000" lnSpcReduction="20000"/>
          </a:bodyPr>
          <a:lstStyle/>
          <a:p>
            <a:r>
              <a:rPr lang="en-US" b="1" dirty="0" err="1"/>
              <a:t>TLFi</a:t>
            </a:r>
            <a:r>
              <a:rPr lang="en-US" b="1" dirty="0"/>
              <a:t>:</a:t>
            </a:r>
            <a:endParaRPr lang="en-US" dirty="0"/>
          </a:p>
          <a:p>
            <a:r>
              <a:rPr lang="fr-FR" b="1" dirty="0" smtClean="0"/>
              <a:t>A</a:t>
            </a:r>
            <a:r>
              <a:rPr lang="fr-FR" b="1" dirty="0"/>
              <a:t>. −</a:t>
            </a:r>
            <a:r>
              <a:rPr lang="fr-FR" dirty="0"/>
              <a:t> </a:t>
            </a:r>
            <a:r>
              <a:rPr lang="fr-FR" i="1" dirty="0"/>
              <a:t>HIST.</a:t>
            </a:r>
            <a:r>
              <a:rPr lang="fr-FR" dirty="0"/>
              <a:t> Officier chargé de porter le manteau d'un grand personnage. </a:t>
            </a:r>
            <a:endParaRPr lang="mk-MK" dirty="0" smtClean="0"/>
          </a:p>
          <a:p>
            <a:r>
              <a:rPr lang="fr-FR" b="1" dirty="0" smtClean="0"/>
              <a:t>B. −</a:t>
            </a:r>
            <a:r>
              <a:rPr lang="mk-MK" b="1" dirty="0" smtClean="0"/>
              <a:t> </a:t>
            </a:r>
            <a:r>
              <a:rPr lang="fr-FR" b="1" dirty="0" smtClean="0"/>
              <a:t>1</a:t>
            </a:r>
            <a:r>
              <a:rPr lang="fr-FR" b="1" dirty="0"/>
              <a:t>.</a:t>
            </a:r>
            <a:r>
              <a:rPr lang="fr-FR" dirty="0"/>
              <a:t> </a:t>
            </a:r>
            <a:r>
              <a:rPr lang="fr-FR" i="1" dirty="0"/>
              <a:t>Vieilli.</a:t>
            </a:r>
            <a:r>
              <a:rPr lang="fr-FR" dirty="0"/>
              <a:t> Sac permettant de transporter des vêtements avec soi</a:t>
            </a:r>
            <a:r>
              <a:rPr lang="fr-FR" dirty="0" smtClean="0"/>
              <a:t>.</a:t>
            </a:r>
            <a:r>
              <a:rPr lang="mk-MK" dirty="0" smtClean="0"/>
              <a:t> </a:t>
            </a:r>
            <a:endParaRPr lang="en-US" dirty="0"/>
          </a:p>
          <a:p>
            <a:r>
              <a:rPr lang="fr-FR" dirty="0"/>
              <a:t>− </a:t>
            </a:r>
            <a:r>
              <a:rPr lang="fr-FR" i="1" dirty="0"/>
              <a:t>En </a:t>
            </a:r>
            <a:r>
              <a:rPr lang="fr-FR" i="1" dirty="0" err="1"/>
              <a:t>partic</a:t>
            </a:r>
            <a:r>
              <a:rPr lang="fr-FR" i="1" dirty="0"/>
              <a:t>.</a:t>
            </a:r>
            <a:r>
              <a:rPr lang="fr-FR" dirty="0"/>
              <a:t> Sac cylindrique s'attachant à la selle, dans lequel le cavalier transporte des effets:</a:t>
            </a:r>
            <a:endParaRPr lang="en-US" dirty="0"/>
          </a:p>
          <a:p>
            <a:r>
              <a:rPr lang="fr-FR" b="1" dirty="0" smtClean="0"/>
              <a:t>2</a:t>
            </a:r>
            <a:r>
              <a:rPr lang="fr-FR" b="1" dirty="0"/>
              <a:t>.</a:t>
            </a:r>
            <a:r>
              <a:rPr lang="fr-FR" dirty="0"/>
              <a:t> </a:t>
            </a:r>
            <a:r>
              <a:rPr lang="fr-FR" b="1" dirty="0"/>
              <a:t>Dispositif, indépendant ou fixé à une paroi, permettant de suspendre des manteaux ou d'autres vêtements</a:t>
            </a:r>
            <a:r>
              <a:rPr lang="fr-FR" dirty="0"/>
              <a:t>. </a:t>
            </a:r>
            <a:r>
              <a:rPr lang="fr-FR" i="1" dirty="0"/>
              <a:t>Portemanteau en bois blanc, de chêne ciré, à trois têtes; accrocher son chapeau, son manteau au portemanteau</a:t>
            </a:r>
            <a:r>
              <a:rPr lang="fr-FR" dirty="0"/>
              <a:t>. </a:t>
            </a:r>
            <a:r>
              <a:rPr lang="fr-FR" i="1" dirty="0"/>
              <a:t>Une grande pièce éclairée par le jour morne d'une cour froide et nue, et tout autour, à un portemanteau, pendues en des poses affaissées et pleurantes, toutes les hardes de la morte, hardes de femme, hardes de reine</a:t>
            </a:r>
            <a:r>
              <a:rPr lang="fr-FR" dirty="0"/>
              <a:t> (</a:t>
            </a:r>
            <a:r>
              <a:rPr lang="fr-FR" cap="small" dirty="0" err="1"/>
              <a:t>Goncourt,</a:t>
            </a:r>
            <a:r>
              <a:rPr lang="fr-FR" i="1" dirty="0" err="1"/>
              <a:t>Journal</a:t>
            </a:r>
            <a:r>
              <a:rPr lang="fr-FR" dirty="0"/>
              <a:t>, 1858, p.455).</a:t>
            </a:r>
            <a:r>
              <a:rPr lang="fr-FR" i="1" dirty="0"/>
              <a:t>La porte s'ouvrit sur un corridor qui sentait le linoléum, avec un portemanteau en bambou à droite, des plantes vertes dans des cache-pots de faïence</a:t>
            </a:r>
            <a:r>
              <a:rPr lang="fr-FR" dirty="0"/>
              <a:t> (</a:t>
            </a:r>
            <a:r>
              <a:rPr lang="fr-FR" cap="small" dirty="0" err="1"/>
              <a:t>Simenon,</a:t>
            </a:r>
            <a:r>
              <a:rPr lang="fr-FR" i="1" dirty="0" err="1"/>
              <a:t>Vac</a:t>
            </a:r>
            <a:r>
              <a:rPr lang="fr-FR" i="1" dirty="0"/>
              <a:t>. Maigret</a:t>
            </a:r>
            <a:r>
              <a:rPr lang="fr-FR" dirty="0"/>
              <a:t>, 1948, p.70).</a:t>
            </a:r>
            <a:endParaRPr lang="en-US" dirty="0"/>
          </a:p>
          <a:p>
            <a:r>
              <a:rPr lang="fr-FR" dirty="0"/>
              <a:t>♦ </a:t>
            </a:r>
            <a:r>
              <a:rPr lang="fr-FR" i="1" dirty="0"/>
              <a:t>Avoir les épaules en portemanteau</a:t>
            </a:r>
            <a:r>
              <a:rPr lang="fr-FR" dirty="0"/>
              <a:t> (pop., </a:t>
            </a:r>
            <a:r>
              <a:rPr lang="fr-FR" dirty="0" err="1"/>
              <a:t>fam</a:t>
            </a:r>
            <a:r>
              <a:rPr lang="fr-FR" dirty="0"/>
              <a:t>.). Avoir les épaules tombantes. </a:t>
            </a:r>
            <a:endParaRPr lang="en-US" dirty="0"/>
          </a:p>
          <a:p>
            <a:r>
              <a:rPr lang="fr-FR" dirty="0"/>
              <a:t>− </a:t>
            </a:r>
            <a:r>
              <a:rPr lang="fr-FR" i="1" dirty="0"/>
              <a:t>P. </a:t>
            </a:r>
            <a:r>
              <a:rPr lang="fr-FR" i="1" dirty="0" err="1"/>
              <a:t>compar</a:t>
            </a:r>
            <a:r>
              <a:rPr lang="fr-FR" i="1" dirty="0"/>
              <a:t>.</a:t>
            </a:r>
            <a:r>
              <a:rPr lang="fr-FR" dirty="0"/>
              <a:t> ou </a:t>
            </a:r>
            <a:r>
              <a:rPr lang="fr-FR" i="1" dirty="0"/>
              <a:t>p. </a:t>
            </a:r>
            <a:r>
              <a:rPr lang="fr-FR" i="1" dirty="0" err="1"/>
              <a:t>métaph</a:t>
            </a:r>
            <a:r>
              <a:rPr lang="fr-FR" i="1" dirty="0"/>
              <a:t>.</a:t>
            </a:r>
            <a:r>
              <a:rPr lang="fr-FR" dirty="0"/>
              <a:t> </a:t>
            </a:r>
            <a:r>
              <a:rPr lang="fr-FR" i="1" dirty="0"/>
              <a:t>Les petites créatures qui passent leur vie à essayer des cachemires ou qui se font les portemanteaux de la mode</a:t>
            </a:r>
            <a:r>
              <a:rPr lang="fr-FR" dirty="0"/>
              <a:t> (</a:t>
            </a:r>
            <a:r>
              <a:rPr lang="fr-FR" cap="small" dirty="0" err="1"/>
              <a:t>Balzac,</a:t>
            </a:r>
            <a:r>
              <a:rPr lang="fr-FR" i="1" dirty="0" err="1"/>
              <a:t>Peau</a:t>
            </a:r>
            <a:r>
              <a:rPr lang="fr-FR" i="1" dirty="0"/>
              <a:t> </a:t>
            </a:r>
            <a:r>
              <a:rPr lang="fr-FR" i="1" dirty="0" err="1"/>
              <a:t>chagr</a:t>
            </a:r>
            <a:r>
              <a:rPr lang="fr-FR" i="1" dirty="0"/>
              <a:t>.</a:t>
            </a:r>
            <a:r>
              <a:rPr lang="fr-FR" dirty="0"/>
              <a:t>, 1831, p.97</a:t>
            </a:r>
            <a:r>
              <a:rPr lang="fr-FR" dirty="0" smtClean="0"/>
              <a:t>).</a:t>
            </a:r>
            <a:endParaRPr lang="en-US" dirty="0"/>
          </a:p>
          <a:p>
            <a:r>
              <a:rPr lang="fr-FR" b="1" dirty="0"/>
              <a:t>3.</a:t>
            </a:r>
            <a:r>
              <a:rPr lang="fr-FR" dirty="0"/>
              <a:t> </a:t>
            </a:r>
            <a:r>
              <a:rPr lang="fr-FR" i="1" dirty="0"/>
              <a:t>MAR.</a:t>
            </a:r>
            <a:r>
              <a:rPr lang="fr-FR" dirty="0"/>
              <a:t> Dispositif servant à hisser les canots le long du bordage d'un bateau. </a:t>
            </a:r>
            <a:endParaRPr lang="en-US" dirty="0"/>
          </a:p>
          <a:p>
            <a:r>
              <a:rPr lang="fr-FR" dirty="0"/>
              <a:t>− </a:t>
            </a:r>
            <a:r>
              <a:rPr lang="fr-FR" i="1" dirty="0"/>
              <a:t>P. </a:t>
            </a:r>
            <a:r>
              <a:rPr lang="fr-FR" i="1" dirty="0" err="1"/>
              <a:t>méton</a:t>
            </a:r>
            <a:r>
              <a:rPr lang="fr-FR" i="1" dirty="0"/>
              <a:t>.</a:t>
            </a:r>
            <a:r>
              <a:rPr lang="fr-FR" dirty="0"/>
              <a:t> ,,Canot que l'on hisse à bord aux bossoirs de poupe`` (</a:t>
            </a:r>
            <a:r>
              <a:rPr lang="fr-FR" cap="small" dirty="0" err="1"/>
              <a:t>Bonn.</a:t>
            </a:r>
            <a:r>
              <a:rPr lang="fr-FR" dirty="0" err="1"/>
              <a:t>-</a:t>
            </a:r>
            <a:r>
              <a:rPr lang="fr-FR" cap="small" dirty="0" err="1"/>
              <a:t>Paris</a:t>
            </a:r>
            <a:r>
              <a:rPr lang="fr-FR" dirty="0"/>
              <a:t> 1859).</a:t>
            </a:r>
            <a:endParaRPr lang="en-US" dirty="0"/>
          </a:p>
          <a:p>
            <a:r>
              <a:rPr lang="fr-FR" b="1" dirty="0" smtClean="0"/>
              <a:t>PR</a:t>
            </a:r>
            <a:r>
              <a:rPr lang="fr-FR" b="1" dirty="0"/>
              <a:t> : </a:t>
            </a:r>
            <a:endParaRPr lang="en-US" dirty="0"/>
          </a:p>
          <a:p>
            <a:r>
              <a:rPr lang="fr-FR" dirty="0"/>
              <a:t> 1   Vieux Officier qui portait le manteau d'un grand personnage</a:t>
            </a:r>
            <a:r>
              <a:rPr lang="fr-FR" dirty="0" smtClean="0"/>
              <a:t>.</a:t>
            </a:r>
            <a:r>
              <a:rPr lang="mk-MK" dirty="0" smtClean="0"/>
              <a:t> </a:t>
            </a:r>
            <a:r>
              <a:rPr lang="fr-FR" dirty="0" smtClean="0"/>
              <a:t>2</a:t>
            </a:r>
            <a:r>
              <a:rPr lang="fr-FR" dirty="0"/>
              <a:t>   Vieux Malle penderie. </a:t>
            </a:r>
            <a:r>
              <a:rPr lang="fr-FR" dirty="0" smtClean="0"/>
              <a:t>▫</a:t>
            </a:r>
            <a:r>
              <a:rPr lang="fr-FR" dirty="0"/>
              <a:t> Enveloppe qui contenait le paquetage du cavalier. </a:t>
            </a:r>
            <a:r>
              <a:rPr lang="fr-FR" b="1" dirty="0" smtClean="0"/>
              <a:t>3</a:t>
            </a:r>
            <a:r>
              <a:rPr lang="fr-FR" b="1" dirty="0"/>
              <a:t>   </a:t>
            </a:r>
            <a:r>
              <a:rPr lang="fr-FR" b="1" dirty="0" err="1"/>
              <a:t>Mod</a:t>
            </a:r>
            <a:r>
              <a:rPr lang="fr-FR" b="1" dirty="0"/>
              <a:t>. Patère ; ensemble de patères pour suspendre les manteaux et par extension toute sorte de vêtements de dessus. </a:t>
            </a:r>
            <a:r>
              <a:rPr lang="fr-FR" b="1" i="1" dirty="0"/>
              <a:t>Accrocher, mettre, suspendre son pardessus, son chapeau au portemanteau</a:t>
            </a:r>
            <a:r>
              <a:rPr lang="fr-FR" b="1" dirty="0"/>
              <a:t>. </a:t>
            </a:r>
            <a:r>
              <a:rPr lang="fr-FR" dirty="0" smtClean="0"/>
              <a:t>◆</a:t>
            </a:r>
            <a:r>
              <a:rPr lang="fr-FR" dirty="0"/>
              <a:t>  (1827) Cintre. </a:t>
            </a:r>
            <a:r>
              <a:rPr lang="fr-FR" dirty="0" smtClean="0"/>
              <a:t> </a:t>
            </a:r>
            <a:r>
              <a:rPr lang="fr-FR" dirty="0"/>
              <a:t>Loc. </a:t>
            </a:r>
            <a:r>
              <a:rPr lang="fr-FR" dirty="0" err="1"/>
              <a:t>fam</a:t>
            </a:r>
            <a:r>
              <a:rPr lang="fr-FR" dirty="0"/>
              <a:t>. Épaules en portemanteau, très carrées</a:t>
            </a:r>
            <a:r>
              <a:rPr lang="fr-FR" dirty="0" smtClean="0"/>
              <a:t>.</a:t>
            </a:r>
            <a:r>
              <a:rPr lang="mk-MK" dirty="0" smtClean="0"/>
              <a:t> </a:t>
            </a:r>
            <a:r>
              <a:rPr lang="fr-FR" dirty="0" smtClean="0"/>
              <a:t>4</a:t>
            </a:r>
            <a:r>
              <a:rPr lang="fr-FR" dirty="0"/>
              <a:t>   Mar. Arcboutant servant à hisser les embarcations le long des bordages d'un navire. </a:t>
            </a:r>
            <a:r>
              <a:rPr lang="fr-FR" dirty="0" smtClean="0"/>
              <a:t>▫</a:t>
            </a:r>
            <a:r>
              <a:rPr lang="fr-FR" dirty="0"/>
              <a:t> Dans ce sens, on écrit généralement </a:t>
            </a:r>
            <a:r>
              <a:rPr lang="fr-FR" i="1" dirty="0"/>
              <a:t>porte-manteau, des porte-manteaux.</a:t>
            </a:r>
            <a:endParaRPr lang="en-US" dirty="0"/>
          </a:p>
          <a:p>
            <a:r>
              <a:rPr lang="mk-MK" b="1" dirty="0"/>
              <a:t> </a:t>
            </a:r>
            <a:endParaRPr lang="en-US" dirty="0"/>
          </a:p>
          <a:p>
            <a:r>
              <a:rPr lang="mk-MK" b="1" dirty="0"/>
              <a:t>РМЈСТ=0, ТРСМК=0, ДРМЈ= 0, ТРМК= 0, РМЈмач: 0</a:t>
            </a:r>
            <a:endParaRPr lang="en-US" dirty="0"/>
          </a:p>
          <a:p>
            <a:r>
              <a:rPr lang="mk-MK" b="1" dirty="0"/>
              <a:t>ДНЗКСкт: </a:t>
            </a:r>
            <a:r>
              <a:rPr lang="mk-MK" dirty="0"/>
              <a:t>Плакар со закачалка за во претсобје</a:t>
            </a:r>
            <a:endParaRPr lang="en-US" dirty="0"/>
          </a:p>
          <a:p>
            <a:r>
              <a:rPr lang="mk-MK" b="1" dirty="0"/>
              <a:t>ФЗБКЈНСВвц: </a:t>
            </a:r>
            <a:r>
              <a:rPr lang="mk-MK" dirty="0"/>
              <a:t>Закачалка за алишта на ѕид</a:t>
            </a:r>
            <a:endParaRPr lang="en-US" dirty="0"/>
          </a:p>
          <a:p>
            <a:endParaRPr lang="en-US" dirty="0"/>
          </a:p>
        </p:txBody>
      </p:sp>
    </p:spTree>
    <p:extLst>
      <p:ext uri="{BB962C8B-B14F-4D97-AF65-F5344CB8AC3E}">
        <p14:creationId xmlns:p14="http://schemas.microsoft.com/office/powerpoint/2010/main" val="27635270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mk-MK" dirty="0" smtClean="0"/>
              <a:t>Причини за навлегување </a:t>
            </a:r>
            <a:r>
              <a:rPr lang="mk-MK" dirty="0"/>
              <a:t>и присуство на </a:t>
            </a:r>
            <a:r>
              <a:rPr lang="mk-MK" dirty="0" smtClean="0"/>
              <a:t>лексичките галицизми во македонскиот јазик</a:t>
            </a:r>
            <a:endParaRPr lang="en-US" dirty="0"/>
          </a:p>
        </p:txBody>
      </p:sp>
      <p:sp>
        <p:nvSpPr>
          <p:cNvPr id="3" name="Content Placeholder 2"/>
          <p:cNvSpPr>
            <a:spLocks noGrp="1"/>
          </p:cNvSpPr>
          <p:nvPr>
            <p:ph idx="1"/>
          </p:nvPr>
        </p:nvSpPr>
        <p:spPr/>
        <p:txBody>
          <a:bodyPr>
            <a:normAutofit/>
          </a:bodyPr>
          <a:lstStyle/>
          <a:p>
            <a:r>
              <a:rPr lang="mk-MK" dirty="0"/>
              <a:t>Силното влијание на францускиот јазик и култура низ </a:t>
            </a:r>
            <a:r>
              <a:rPr lang="mk-MK" dirty="0" smtClean="0"/>
              <a:t>вековите</a:t>
            </a:r>
            <a:r>
              <a:rPr lang="en-US" dirty="0" smtClean="0"/>
              <a:t> </a:t>
            </a:r>
            <a:r>
              <a:rPr lang="mk-MK" dirty="0" smtClean="0"/>
              <a:t>во </a:t>
            </a:r>
            <a:r>
              <a:rPr lang="mk-MK" dirty="0"/>
              <a:t>многу јазици во </a:t>
            </a:r>
            <a:r>
              <a:rPr lang="mk-MK" dirty="0" smtClean="0"/>
              <a:t>светот (2000 галицизми во </a:t>
            </a:r>
            <a:r>
              <a:rPr lang="mk-MK" dirty="0"/>
              <a:t>македонскиот </a:t>
            </a:r>
            <a:r>
              <a:rPr lang="mk-MK" dirty="0" smtClean="0"/>
              <a:t>јазик)</a:t>
            </a:r>
          </a:p>
          <a:p>
            <a:r>
              <a:rPr lang="mk-MK" dirty="0" smtClean="0"/>
              <a:t>Силното </a:t>
            </a:r>
            <a:r>
              <a:rPr lang="mk-MK" dirty="0"/>
              <a:t>влијание и престижот на францускиот јазик и култура во трговијата, дипломатијата и образованието до првата половина на 20 век</a:t>
            </a:r>
            <a:r>
              <a:rPr lang="mk-MK" dirty="0" smtClean="0"/>
              <a:t>.</a:t>
            </a:r>
          </a:p>
          <a:p>
            <a:r>
              <a:rPr lang="mk-MK" dirty="0" smtClean="0"/>
              <a:t>Зголемена употреба на лексички галицизми во </a:t>
            </a:r>
            <a:r>
              <a:rPr lang="mk-MK" dirty="0"/>
              <a:t>говорот на градот </a:t>
            </a:r>
            <a:r>
              <a:rPr lang="mk-MK" dirty="0" smtClean="0"/>
              <a:t>Битола во </a:t>
            </a:r>
            <a:r>
              <a:rPr lang="mk-MK" dirty="0"/>
              <a:t>однос на другите дијалекти на македонскиот јазик</a:t>
            </a:r>
            <a:r>
              <a:rPr lang="mk-MK" dirty="0" smtClean="0"/>
              <a:t>.</a:t>
            </a:r>
          </a:p>
          <a:p>
            <a:r>
              <a:rPr lang="mk-MK" dirty="0" smtClean="0"/>
              <a:t>градот </a:t>
            </a:r>
            <a:r>
              <a:rPr lang="mk-MK" dirty="0"/>
              <a:t>Битола претставувал високо урбана средина којашто била под силно влијание на францускиот јазик и култура кон крајот на 18 и целиот 19 век. </a:t>
            </a:r>
            <a:endParaRPr lang="en-US" dirty="0"/>
          </a:p>
        </p:txBody>
      </p:sp>
    </p:spTree>
    <p:extLst>
      <p:ext uri="{BB962C8B-B14F-4D97-AF65-F5344CB8AC3E}">
        <p14:creationId xmlns:p14="http://schemas.microsoft.com/office/powerpoint/2010/main" val="12748285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b="1" dirty="0"/>
              <a:t>ПОРТМАНТО &lt; portemanteau [pɔʀt(ə)mɑ̃to] n.m.</a:t>
            </a:r>
            <a:r>
              <a:rPr lang="en-US" dirty="0"/>
              <a:t/>
            </a:r>
            <a:br>
              <a:rPr lang="en-US" dirty="0"/>
            </a:br>
            <a:endParaRPr lang="en-US" dirty="0"/>
          </a:p>
        </p:txBody>
      </p:sp>
      <p:sp>
        <p:nvSpPr>
          <p:cNvPr id="3" name="Content Placeholder 2"/>
          <p:cNvSpPr>
            <a:spLocks noGrp="1"/>
          </p:cNvSpPr>
          <p:nvPr>
            <p:ph idx="1"/>
          </p:nvPr>
        </p:nvSpPr>
        <p:spPr/>
        <p:txBody>
          <a:bodyPr numCol="3">
            <a:normAutofit fontScale="32500" lnSpcReduction="20000"/>
          </a:bodyPr>
          <a:lstStyle/>
          <a:p>
            <a:r>
              <a:rPr lang="mk-MK" b="1" dirty="0" smtClean="0"/>
              <a:t>ДЕФИНИЦИИ</a:t>
            </a:r>
            <a:r>
              <a:rPr lang="mk-MK" dirty="0" smtClean="0"/>
              <a:t>:</a:t>
            </a:r>
            <a:endParaRPr lang="en-US" dirty="0" smtClean="0"/>
          </a:p>
          <a:p>
            <a:r>
              <a:rPr lang="mk-MK" dirty="0" smtClean="0"/>
              <a:t>Закачалка, Плакар</a:t>
            </a:r>
            <a:r>
              <a:rPr lang="en-US" dirty="0" smtClean="0"/>
              <a:t>; </a:t>
            </a:r>
            <a:r>
              <a:rPr lang="mk-MK" dirty="0" smtClean="0"/>
              <a:t> Закачалка за алишта и др на ѕидот во ходникот</a:t>
            </a:r>
            <a:r>
              <a:rPr lang="en-US" dirty="0" smtClean="0"/>
              <a:t>; </a:t>
            </a:r>
            <a:r>
              <a:rPr lang="mk-MK" dirty="0" smtClean="0"/>
              <a:t>Del od mebel</a:t>
            </a:r>
            <a:r>
              <a:rPr lang="en-US" dirty="0" smtClean="0"/>
              <a:t>; </a:t>
            </a:r>
            <a:r>
              <a:rPr lang="mk-MK" dirty="0" smtClean="0"/>
              <a:t>Плакар во ходник</a:t>
            </a:r>
            <a:r>
              <a:rPr lang="en-US" dirty="0" smtClean="0"/>
              <a:t>; </a:t>
            </a:r>
            <a:r>
              <a:rPr lang="mk-MK" dirty="0" smtClean="0"/>
              <a:t>Skaf, polica za ostavanje garderoba a koj stoi vo hodnikot na vlez vo domot</a:t>
            </a:r>
            <a:r>
              <a:rPr lang="en-US" dirty="0" smtClean="0"/>
              <a:t>; “</a:t>
            </a:r>
            <a:r>
              <a:rPr lang="en-US" dirty="0" err="1" smtClean="0"/>
              <a:t>shkafce”i</a:t>
            </a:r>
            <a:r>
              <a:rPr lang="en-US" dirty="0" smtClean="0"/>
              <a:t> ,</a:t>
            </a:r>
            <a:r>
              <a:rPr lang="en-US" dirty="0" err="1" smtClean="0"/>
              <a:t>zakacalka</a:t>
            </a:r>
            <a:r>
              <a:rPr lang="en-US" dirty="0" smtClean="0"/>
              <a:t> </a:t>
            </a:r>
            <a:r>
              <a:rPr lang="en-US" dirty="0" err="1" smtClean="0"/>
              <a:t>za</a:t>
            </a:r>
            <a:r>
              <a:rPr lang="en-US" dirty="0" smtClean="0"/>
              <a:t> </a:t>
            </a:r>
            <a:r>
              <a:rPr lang="en-US" dirty="0" err="1" smtClean="0"/>
              <a:t>vo</a:t>
            </a:r>
            <a:r>
              <a:rPr lang="en-US" dirty="0" smtClean="0"/>
              <a:t> </a:t>
            </a:r>
            <a:r>
              <a:rPr lang="en-US" dirty="0" err="1" smtClean="0"/>
              <a:t>hodnik</a:t>
            </a:r>
            <a:r>
              <a:rPr lang="en-US" dirty="0" smtClean="0"/>
              <a:t>; ZAKACALKA ZA ALISTA, SO MESTO ZA SHAPKA, CHADOR.; </a:t>
            </a:r>
            <a:r>
              <a:rPr lang="en-US" dirty="0" err="1" smtClean="0"/>
              <a:t>Mebel</a:t>
            </a:r>
            <a:r>
              <a:rPr lang="en-US" dirty="0" smtClean="0"/>
              <a:t> </a:t>
            </a:r>
            <a:r>
              <a:rPr lang="en-US" dirty="0" err="1" smtClean="0"/>
              <a:t>koj</a:t>
            </a:r>
            <a:r>
              <a:rPr lang="en-US" dirty="0" smtClean="0"/>
              <a:t> </a:t>
            </a:r>
            <a:r>
              <a:rPr lang="en-US" dirty="0" err="1" smtClean="0"/>
              <a:t>sluzi</a:t>
            </a:r>
            <a:r>
              <a:rPr lang="en-US" dirty="0" smtClean="0"/>
              <a:t> </a:t>
            </a:r>
            <a:r>
              <a:rPr lang="en-US" dirty="0" err="1" smtClean="0"/>
              <a:t>za</a:t>
            </a:r>
            <a:r>
              <a:rPr lang="en-US" dirty="0" smtClean="0"/>
              <a:t> </a:t>
            </a:r>
            <a:r>
              <a:rPr lang="en-US" dirty="0" err="1" smtClean="0"/>
              <a:t>skladiranje</a:t>
            </a:r>
            <a:r>
              <a:rPr lang="en-US" dirty="0" smtClean="0"/>
              <a:t> </a:t>
            </a:r>
            <a:r>
              <a:rPr lang="en-US" dirty="0" err="1" smtClean="0"/>
              <a:t>cevli</a:t>
            </a:r>
            <a:r>
              <a:rPr lang="en-US" dirty="0" smtClean="0"/>
              <a:t> </a:t>
            </a:r>
            <a:r>
              <a:rPr lang="en-US" dirty="0" err="1" smtClean="0"/>
              <a:t>vo</a:t>
            </a:r>
            <a:r>
              <a:rPr lang="en-US" dirty="0" smtClean="0"/>
              <a:t> </a:t>
            </a:r>
            <a:r>
              <a:rPr lang="en-US" dirty="0" err="1" smtClean="0"/>
              <a:t>salonot</a:t>
            </a:r>
            <a:r>
              <a:rPr lang="en-US" dirty="0" smtClean="0"/>
              <a:t> I </a:t>
            </a:r>
            <a:r>
              <a:rPr lang="en-US" dirty="0" err="1" smtClean="0"/>
              <a:t>za</a:t>
            </a:r>
            <a:r>
              <a:rPr lang="en-US" dirty="0" smtClean="0"/>
              <a:t> </a:t>
            </a:r>
            <a:r>
              <a:rPr lang="en-US" dirty="0" err="1" smtClean="0"/>
              <a:t>zakacuvanje</a:t>
            </a:r>
            <a:r>
              <a:rPr lang="en-US" dirty="0" smtClean="0"/>
              <a:t> </a:t>
            </a:r>
            <a:r>
              <a:rPr lang="en-US" dirty="0" err="1" smtClean="0"/>
              <a:t>obleka</a:t>
            </a:r>
            <a:r>
              <a:rPr lang="en-US" dirty="0" smtClean="0"/>
              <a:t>; </a:t>
            </a:r>
            <a:r>
              <a:rPr lang="en-US" dirty="0" err="1" smtClean="0"/>
              <a:t>Вид</a:t>
            </a:r>
            <a:r>
              <a:rPr lang="en-US" dirty="0" smtClean="0"/>
              <a:t> </a:t>
            </a:r>
            <a:r>
              <a:rPr lang="en-US" dirty="0" err="1" smtClean="0"/>
              <a:t>намештај</a:t>
            </a:r>
            <a:r>
              <a:rPr lang="en-US" dirty="0" smtClean="0"/>
              <a:t> </a:t>
            </a:r>
            <a:r>
              <a:rPr lang="en-US" dirty="0" err="1" smtClean="0"/>
              <a:t>за</a:t>
            </a:r>
            <a:r>
              <a:rPr lang="en-US" dirty="0" smtClean="0"/>
              <a:t> </a:t>
            </a:r>
            <a:r>
              <a:rPr lang="en-US" dirty="0" err="1" smtClean="0"/>
              <a:t>во</a:t>
            </a:r>
            <a:r>
              <a:rPr lang="en-US" dirty="0" smtClean="0"/>
              <a:t> </a:t>
            </a:r>
            <a:r>
              <a:rPr lang="en-US" dirty="0" err="1" smtClean="0"/>
              <a:t>ходник</a:t>
            </a:r>
            <a:r>
              <a:rPr lang="en-US" dirty="0" smtClean="0"/>
              <a:t>, </a:t>
            </a:r>
            <a:r>
              <a:rPr lang="en-US" dirty="0" err="1" smtClean="0"/>
              <a:t>односно</a:t>
            </a:r>
            <a:r>
              <a:rPr lang="en-US" dirty="0" smtClean="0"/>
              <a:t> </a:t>
            </a:r>
            <a:r>
              <a:rPr lang="en-US" dirty="0" err="1" smtClean="0"/>
              <a:t>закачалки</a:t>
            </a:r>
            <a:r>
              <a:rPr lang="en-US" dirty="0" smtClean="0"/>
              <a:t> </a:t>
            </a:r>
            <a:r>
              <a:rPr lang="en-US" dirty="0" err="1" smtClean="0"/>
              <a:t>за</a:t>
            </a:r>
            <a:r>
              <a:rPr lang="en-US" dirty="0" smtClean="0"/>
              <a:t> </a:t>
            </a:r>
            <a:r>
              <a:rPr lang="en-US" dirty="0" err="1" smtClean="0"/>
              <a:t>палта</a:t>
            </a:r>
            <a:r>
              <a:rPr lang="en-US" dirty="0" smtClean="0"/>
              <a:t>, </a:t>
            </a:r>
            <a:r>
              <a:rPr lang="en-US" dirty="0" err="1" smtClean="0"/>
              <a:t>за</a:t>
            </a:r>
            <a:r>
              <a:rPr lang="en-US" dirty="0" smtClean="0"/>
              <a:t> </a:t>
            </a:r>
            <a:r>
              <a:rPr lang="en-US" dirty="0" err="1" smtClean="0"/>
              <a:t>чевли</a:t>
            </a:r>
            <a:r>
              <a:rPr lang="en-US" dirty="0" smtClean="0"/>
              <a:t>, </a:t>
            </a:r>
            <a:r>
              <a:rPr lang="en-US" dirty="0" err="1" smtClean="0"/>
              <a:t>за</a:t>
            </a:r>
            <a:r>
              <a:rPr lang="en-US" dirty="0" smtClean="0"/>
              <a:t> </a:t>
            </a:r>
            <a:r>
              <a:rPr lang="en-US" dirty="0" err="1" smtClean="0"/>
              <a:t>чадори</a:t>
            </a:r>
            <a:r>
              <a:rPr lang="en-US" dirty="0" smtClean="0"/>
              <a:t>, </a:t>
            </a:r>
            <a:r>
              <a:rPr lang="en-US" dirty="0" err="1" smtClean="0"/>
              <a:t>за</a:t>
            </a:r>
            <a:r>
              <a:rPr lang="en-US" dirty="0" smtClean="0"/>
              <a:t> </a:t>
            </a:r>
            <a:r>
              <a:rPr lang="en-US" dirty="0" err="1" smtClean="0"/>
              <a:t>паларии</a:t>
            </a:r>
            <a:r>
              <a:rPr lang="en-US" dirty="0" smtClean="0"/>
              <a:t> и </a:t>
            </a:r>
            <a:r>
              <a:rPr lang="en-US" dirty="0" err="1" smtClean="0"/>
              <a:t>сл</a:t>
            </a:r>
            <a:r>
              <a:rPr lang="en-US" dirty="0" smtClean="0"/>
              <a:t>.; </a:t>
            </a:r>
            <a:r>
              <a:rPr lang="en-US" dirty="0" err="1" smtClean="0"/>
              <a:t>Portmanto</a:t>
            </a:r>
            <a:r>
              <a:rPr lang="en-US" dirty="0" smtClean="0"/>
              <a:t> </a:t>
            </a:r>
            <a:r>
              <a:rPr lang="en-US" dirty="0" err="1" smtClean="0"/>
              <a:t>ili</a:t>
            </a:r>
            <a:r>
              <a:rPr lang="en-US" dirty="0" smtClean="0"/>
              <a:t> </a:t>
            </a:r>
            <a:r>
              <a:rPr lang="en-US" dirty="0" err="1" smtClean="0"/>
              <a:t>regalce</a:t>
            </a:r>
            <a:r>
              <a:rPr lang="en-US" dirty="0" smtClean="0"/>
              <a:t>; </a:t>
            </a:r>
            <a:r>
              <a:rPr lang="en-US" dirty="0" err="1" smtClean="0"/>
              <a:t>Закачалка</a:t>
            </a:r>
            <a:r>
              <a:rPr lang="en-US" dirty="0" smtClean="0"/>
              <a:t> </a:t>
            </a:r>
            <a:r>
              <a:rPr lang="en-US" dirty="0" err="1" smtClean="0"/>
              <a:t>во</a:t>
            </a:r>
            <a:r>
              <a:rPr lang="en-US" dirty="0" smtClean="0"/>
              <a:t> </a:t>
            </a:r>
            <a:r>
              <a:rPr lang="en-US" dirty="0" err="1" smtClean="0"/>
              <a:t>салонот</a:t>
            </a:r>
            <a:r>
              <a:rPr lang="en-US" dirty="0" smtClean="0"/>
              <a:t> </a:t>
            </a:r>
            <a:r>
              <a:rPr lang="en-US" dirty="0" err="1" smtClean="0"/>
              <a:t>во</a:t>
            </a:r>
            <a:r>
              <a:rPr lang="en-US" dirty="0" smtClean="0"/>
              <a:t> </a:t>
            </a:r>
            <a:r>
              <a:rPr lang="en-US" dirty="0" err="1" smtClean="0"/>
              <a:t>претсобјето</a:t>
            </a:r>
            <a:r>
              <a:rPr lang="en-US" dirty="0" smtClean="0"/>
              <a:t>... </a:t>
            </a:r>
            <a:r>
              <a:rPr lang="en-US" dirty="0" err="1" smtClean="0"/>
              <a:t>Поточно</a:t>
            </a:r>
            <a:r>
              <a:rPr lang="en-US" dirty="0" smtClean="0"/>
              <a:t> </a:t>
            </a:r>
            <a:r>
              <a:rPr lang="en-US" dirty="0" err="1" smtClean="0"/>
              <a:t>закачалка</a:t>
            </a:r>
            <a:r>
              <a:rPr lang="en-US" dirty="0" smtClean="0"/>
              <a:t> </a:t>
            </a:r>
            <a:r>
              <a:rPr lang="en-US" dirty="0" err="1" smtClean="0"/>
              <a:t>каде</a:t>
            </a:r>
            <a:r>
              <a:rPr lang="en-US" dirty="0" smtClean="0"/>
              <a:t> </a:t>
            </a:r>
            <a:r>
              <a:rPr lang="en-US" dirty="0" err="1" smtClean="0"/>
              <a:t>се</a:t>
            </a:r>
            <a:r>
              <a:rPr lang="en-US" dirty="0" smtClean="0"/>
              <a:t> </a:t>
            </a:r>
            <a:r>
              <a:rPr lang="en-US" dirty="0" err="1" smtClean="0"/>
              <a:t>ставаат</a:t>
            </a:r>
            <a:r>
              <a:rPr lang="en-US" dirty="0" smtClean="0"/>
              <a:t> </a:t>
            </a:r>
            <a:r>
              <a:rPr lang="en-US" dirty="0" err="1" smtClean="0"/>
              <a:t>палтата</a:t>
            </a:r>
            <a:r>
              <a:rPr lang="en-US" dirty="0" smtClean="0"/>
              <a:t> а </a:t>
            </a:r>
            <a:r>
              <a:rPr lang="en-US" dirty="0" err="1" smtClean="0"/>
              <a:t>долу</a:t>
            </a:r>
            <a:r>
              <a:rPr lang="en-US" dirty="0" smtClean="0"/>
              <a:t> </a:t>
            </a:r>
            <a:r>
              <a:rPr lang="en-US" dirty="0" err="1" smtClean="0"/>
              <a:t>има</a:t>
            </a:r>
            <a:r>
              <a:rPr lang="en-US" dirty="0" smtClean="0"/>
              <a:t> </a:t>
            </a:r>
            <a:r>
              <a:rPr lang="en-US" dirty="0" err="1" smtClean="0"/>
              <a:t>мало</a:t>
            </a:r>
            <a:r>
              <a:rPr lang="en-US" dirty="0" smtClean="0"/>
              <a:t> </a:t>
            </a:r>
            <a:r>
              <a:rPr lang="en-US" dirty="0" err="1" smtClean="0"/>
              <a:t>шкафче</a:t>
            </a:r>
            <a:r>
              <a:rPr lang="en-US" dirty="0" smtClean="0"/>
              <a:t>. </a:t>
            </a:r>
            <a:r>
              <a:rPr lang="en-US" dirty="0" err="1" smtClean="0"/>
              <a:t>Портманто</a:t>
            </a:r>
            <a:r>
              <a:rPr lang="en-US" dirty="0" smtClean="0"/>
              <a:t> </a:t>
            </a:r>
            <a:r>
              <a:rPr lang="en-US" dirty="0" err="1" smtClean="0"/>
              <a:t>со</a:t>
            </a:r>
            <a:r>
              <a:rPr lang="en-US" dirty="0" smtClean="0"/>
              <a:t> </a:t>
            </a:r>
            <a:r>
              <a:rPr lang="en-US" dirty="0" err="1" smtClean="0"/>
              <a:t>закачалки</a:t>
            </a:r>
            <a:r>
              <a:rPr lang="en-US" dirty="0" smtClean="0"/>
              <a:t> </a:t>
            </a:r>
            <a:r>
              <a:rPr lang="en-US" dirty="0" err="1" smtClean="0"/>
              <a:t>во</a:t>
            </a:r>
            <a:r>
              <a:rPr lang="en-US" dirty="0" smtClean="0"/>
              <a:t> </a:t>
            </a:r>
            <a:r>
              <a:rPr lang="en-US" dirty="0" err="1" smtClean="0"/>
              <a:t>ходник</a:t>
            </a:r>
            <a:r>
              <a:rPr lang="en-US" dirty="0" smtClean="0"/>
              <a:t>; </a:t>
            </a:r>
            <a:r>
              <a:rPr lang="en-US" dirty="0" err="1" smtClean="0"/>
              <a:t>skaf</a:t>
            </a:r>
            <a:r>
              <a:rPr lang="en-US" dirty="0" smtClean="0"/>
              <a:t> </a:t>
            </a:r>
            <a:r>
              <a:rPr lang="en-US" dirty="0" err="1" smtClean="0"/>
              <a:t>za</a:t>
            </a:r>
            <a:r>
              <a:rPr lang="en-US" dirty="0" smtClean="0"/>
              <a:t> </a:t>
            </a:r>
            <a:r>
              <a:rPr lang="en-US" dirty="0" err="1" smtClean="0"/>
              <a:t>cuvanje</a:t>
            </a:r>
            <a:r>
              <a:rPr lang="en-US" dirty="0" smtClean="0"/>
              <a:t> </a:t>
            </a:r>
            <a:r>
              <a:rPr lang="en-US" dirty="0" err="1" smtClean="0"/>
              <a:t>cevli</a:t>
            </a:r>
            <a:r>
              <a:rPr lang="en-US" dirty="0" smtClean="0"/>
              <a:t>; </a:t>
            </a:r>
            <a:r>
              <a:rPr lang="en-US" dirty="0" err="1" smtClean="0"/>
              <a:t>Ostava</a:t>
            </a:r>
            <a:r>
              <a:rPr lang="en-US" dirty="0" smtClean="0"/>
              <a:t> </a:t>
            </a:r>
            <a:r>
              <a:rPr lang="en-US" dirty="0" err="1" smtClean="0"/>
              <a:t>vo</a:t>
            </a:r>
            <a:r>
              <a:rPr lang="en-US" dirty="0" smtClean="0"/>
              <a:t> </a:t>
            </a:r>
            <a:r>
              <a:rPr lang="en-US" dirty="0" err="1" smtClean="0"/>
              <a:t>salonot</a:t>
            </a:r>
            <a:r>
              <a:rPr lang="en-US" dirty="0" smtClean="0"/>
              <a:t>; </a:t>
            </a:r>
            <a:r>
              <a:rPr lang="en-US" dirty="0" err="1" smtClean="0"/>
              <a:t>Дел</a:t>
            </a:r>
            <a:r>
              <a:rPr lang="en-US" dirty="0" smtClean="0"/>
              <a:t> </a:t>
            </a:r>
            <a:r>
              <a:rPr lang="en-US" dirty="0" err="1" smtClean="0"/>
              <a:t>во</a:t>
            </a:r>
            <a:r>
              <a:rPr lang="en-US" dirty="0" smtClean="0"/>
              <a:t> </a:t>
            </a:r>
            <a:r>
              <a:rPr lang="en-US" dirty="0" err="1" smtClean="0"/>
              <a:t>ходн</a:t>
            </a:r>
            <a:r>
              <a:rPr lang="mk-MK" dirty="0" smtClean="0"/>
              <a:t>и</a:t>
            </a:r>
            <a:r>
              <a:rPr lang="en-US" dirty="0" smtClean="0"/>
              <a:t>к </a:t>
            </a:r>
            <a:r>
              <a:rPr lang="en-US" dirty="0" err="1" smtClean="0"/>
              <a:t>за</a:t>
            </a:r>
            <a:r>
              <a:rPr lang="en-US" dirty="0" smtClean="0"/>
              <a:t> </a:t>
            </a:r>
            <a:r>
              <a:rPr lang="en-US" dirty="0" err="1" smtClean="0"/>
              <a:t>алишта</a:t>
            </a:r>
            <a:r>
              <a:rPr lang="en-US" dirty="0" smtClean="0"/>
              <a:t> и </a:t>
            </a:r>
            <a:r>
              <a:rPr lang="en-US" dirty="0" err="1" smtClean="0"/>
              <a:t>огледало</a:t>
            </a:r>
            <a:r>
              <a:rPr lang="en-US" dirty="0" smtClean="0"/>
              <a:t>; </a:t>
            </a:r>
            <a:r>
              <a:rPr lang="en-US" dirty="0" err="1" smtClean="0"/>
              <a:t>плакар</a:t>
            </a:r>
            <a:r>
              <a:rPr lang="en-US" dirty="0" smtClean="0"/>
              <a:t> </a:t>
            </a:r>
            <a:r>
              <a:rPr lang="en-US" dirty="0" err="1" smtClean="0"/>
              <a:t>за</a:t>
            </a:r>
            <a:r>
              <a:rPr lang="en-US" dirty="0" smtClean="0"/>
              <a:t> </a:t>
            </a:r>
            <a:r>
              <a:rPr lang="en-US" dirty="0" err="1" smtClean="0"/>
              <a:t>обесуванје</a:t>
            </a:r>
            <a:r>
              <a:rPr lang="en-US" dirty="0" smtClean="0"/>
              <a:t> </a:t>
            </a:r>
            <a:r>
              <a:rPr lang="en-US" dirty="0" err="1" smtClean="0"/>
              <a:t>облека</a:t>
            </a:r>
            <a:r>
              <a:rPr lang="en-US" dirty="0" smtClean="0"/>
              <a:t>; </a:t>
            </a:r>
            <a:r>
              <a:rPr lang="en-US" b="1" dirty="0" err="1" smtClean="0"/>
              <a:t>Креде</a:t>
            </a:r>
            <a:r>
              <a:rPr lang="mk-MK" b="1" dirty="0" smtClean="0"/>
              <a:t>нец,</a:t>
            </a:r>
            <a:r>
              <a:rPr lang="en-US" b="1" dirty="0" smtClean="0"/>
              <a:t> </a:t>
            </a:r>
            <a:r>
              <a:rPr lang="en-US" b="1" dirty="0" err="1" smtClean="0"/>
              <a:t>шкаф</a:t>
            </a:r>
            <a:r>
              <a:rPr lang="en-US" b="1" dirty="0" smtClean="0"/>
              <a:t> </a:t>
            </a:r>
            <a:r>
              <a:rPr lang="en-US" b="1" dirty="0" err="1" smtClean="0"/>
              <a:t>за</a:t>
            </a:r>
            <a:r>
              <a:rPr lang="en-US" b="1" dirty="0" smtClean="0"/>
              <a:t> </a:t>
            </a:r>
            <a:r>
              <a:rPr lang="en-US" b="1" dirty="0" err="1" smtClean="0"/>
              <a:t>сакоа</a:t>
            </a:r>
            <a:r>
              <a:rPr lang="en-US" dirty="0" smtClean="0"/>
              <a:t>; </a:t>
            </a:r>
            <a:r>
              <a:rPr lang="en-US" b="1" dirty="0" err="1" smtClean="0"/>
              <a:t>Предсобј</a:t>
            </a:r>
            <a:r>
              <a:rPr lang="mk-MK" b="1" dirty="0" smtClean="0"/>
              <a:t>е</a:t>
            </a:r>
            <a:r>
              <a:rPr lang="en-US" dirty="0" smtClean="0"/>
              <a:t>; </a:t>
            </a:r>
            <a:r>
              <a:rPr lang="en-US" dirty="0" err="1" smtClean="0"/>
              <a:t>Мало</a:t>
            </a:r>
            <a:r>
              <a:rPr lang="en-US" dirty="0" smtClean="0"/>
              <a:t> </a:t>
            </a:r>
            <a:r>
              <a:rPr lang="en-US" dirty="0" err="1" smtClean="0"/>
              <a:t>масиче</a:t>
            </a:r>
            <a:r>
              <a:rPr lang="en-US" dirty="0" smtClean="0"/>
              <a:t>, </a:t>
            </a:r>
            <a:r>
              <a:rPr lang="en-US" dirty="0" err="1" smtClean="0"/>
              <a:t>претежно</a:t>
            </a:r>
            <a:r>
              <a:rPr lang="en-US" dirty="0" smtClean="0"/>
              <a:t> </a:t>
            </a:r>
            <a:r>
              <a:rPr lang="en-US" dirty="0" err="1" smtClean="0"/>
              <a:t>помошно</a:t>
            </a:r>
            <a:r>
              <a:rPr lang="en-US" dirty="0" smtClean="0"/>
              <a:t> </a:t>
            </a:r>
            <a:r>
              <a:rPr lang="en-US" dirty="0" err="1" smtClean="0"/>
              <a:t>на</a:t>
            </a:r>
            <a:r>
              <a:rPr lang="en-US" dirty="0" smtClean="0"/>
              <a:t> </a:t>
            </a:r>
            <a:r>
              <a:rPr lang="en-US" dirty="0" err="1" smtClean="0"/>
              <a:t>кое</a:t>
            </a:r>
            <a:r>
              <a:rPr lang="en-US" dirty="0" smtClean="0"/>
              <a:t> </a:t>
            </a:r>
            <a:r>
              <a:rPr lang="en-US" dirty="0" err="1" smtClean="0"/>
              <a:t>се</a:t>
            </a:r>
            <a:r>
              <a:rPr lang="en-US" dirty="0" smtClean="0"/>
              <a:t> </a:t>
            </a:r>
            <a:r>
              <a:rPr lang="en-US" dirty="0" err="1" smtClean="0"/>
              <a:t>оставаат</a:t>
            </a:r>
            <a:r>
              <a:rPr lang="en-US" dirty="0" smtClean="0"/>
              <a:t> </a:t>
            </a:r>
            <a:r>
              <a:rPr lang="en-US" dirty="0" err="1" smtClean="0"/>
              <a:t>најчесто</a:t>
            </a:r>
            <a:r>
              <a:rPr lang="en-US" dirty="0" smtClean="0"/>
              <a:t> </a:t>
            </a:r>
            <a:r>
              <a:rPr lang="en-US" dirty="0" err="1" smtClean="0"/>
              <a:t>шминки</a:t>
            </a:r>
            <a:r>
              <a:rPr lang="en-US" dirty="0" smtClean="0"/>
              <a:t>, </a:t>
            </a:r>
            <a:r>
              <a:rPr lang="en-US" dirty="0" err="1" smtClean="0"/>
              <a:t>нешто</a:t>
            </a:r>
            <a:r>
              <a:rPr lang="en-US" dirty="0" smtClean="0"/>
              <a:t> </a:t>
            </a:r>
            <a:r>
              <a:rPr lang="en-US" dirty="0" err="1" smtClean="0"/>
              <a:t>како</a:t>
            </a:r>
            <a:r>
              <a:rPr lang="en-US" dirty="0" smtClean="0"/>
              <a:t> </a:t>
            </a:r>
            <a:r>
              <a:rPr lang="en-US" dirty="0" err="1" smtClean="0"/>
              <a:t>тоалета</a:t>
            </a:r>
            <a:r>
              <a:rPr lang="en-US" dirty="0" smtClean="0"/>
              <a:t>. </a:t>
            </a:r>
            <a:r>
              <a:rPr lang="mk-MK" dirty="0" smtClean="0"/>
              <a:t>Плакар за чевли</a:t>
            </a:r>
            <a:r>
              <a:rPr lang="en-US" dirty="0" smtClean="0"/>
              <a:t>; </a:t>
            </a:r>
            <a:r>
              <a:rPr lang="en-US" b="1" dirty="0" err="1" smtClean="0"/>
              <a:t>Витрина</a:t>
            </a:r>
            <a:r>
              <a:rPr lang="en-US" dirty="0" smtClean="0"/>
              <a:t>; </a:t>
            </a:r>
            <a:r>
              <a:rPr lang="en-US" dirty="0" err="1" smtClean="0"/>
              <a:t>Намештај,обично</a:t>
            </a:r>
            <a:r>
              <a:rPr lang="en-US" dirty="0" smtClean="0"/>
              <a:t> </a:t>
            </a:r>
            <a:r>
              <a:rPr lang="en-US" dirty="0" err="1" smtClean="0"/>
              <a:t>во</a:t>
            </a:r>
            <a:r>
              <a:rPr lang="en-US" dirty="0" smtClean="0"/>
              <a:t> </a:t>
            </a:r>
            <a:r>
              <a:rPr lang="en-US" dirty="0" err="1" smtClean="0"/>
              <a:t>салон</a:t>
            </a:r>
            <a:r>
              <a:rPr lang="en-US" b="1" dirty="0" smtClean="0"/>
              <a:t>; </a:t>
            </a:r>
            <a:r>
              <a:rPr lang="en-US" b="1" dirty="0" err="1" smtClean="0"/>
              <a:t>Мал</a:t>
            </a:r>
            <a:r>
              <a:rPr lang="en-US" b="1" dirty="0" smtClean="0"/>
              <a:t> </a:t>
            </a:r>
            <a:r>
              <a:rPr lang="en-US" b="1" dirty="0" err="1" smtClean="0"/>
              <a:t>гардеробер</a:t>
            </a:r>
            <a:r>
              <a:rPr lang="en-US" b="1" dirty="0" smtClean="0"/>
              <a:t> </a:t>
            </a:r>
            <a:r>
              <a:rPr lang="en-US" b="1" dirty="0" err="1" smtClean="0"/>
              <a:t>за</a:t>
            </a:r>
            <a:r>
              <a:rPr lang="en-US" b="1" dirty="0" smtClean="0"/>
              <a:t> </a:t>
            </a:r>
            <a:r>
              <a:rPr lang="en-US" b="1" dirty="0" err="1" smtClean="0"/>
              <a:t>во</a:t>
            </a:r>
            <a:r>
              <a:rPr lang="en-US" b="1" dirty="0" smtClean="0"/>
              <a:t> </a:t>
            </a:r>
            <a:r>
              <a:rPr lang="en-US" b="1" dirty="0" err="1" smtClean="0"/>
              <a:t>ходник,со</a:t>
            </a:r>
            <a:r>
              <a:rPr lang="en-US" b="1" dirty="0" smtClean="0"/>
              <a:t> </a:t>
            </a:r>
            <a:r>
              <a:rPr lang="en-US" b="1" dirty="0" err="1" smtClean="0"/>
              <a:t>огледало</a:t>
            </a:r>
            <a:r>
              <a:rPr lang="en-US" b="1" dirty="0" smtClean="0"/>
              <a:t> </a:t>
            </a:r>
            <a:r>
              <a:rPr lang="en-US" b="1" dirty="0" err="1" smtClean="0"/>
              <a:t>за</a:t>
            </a:r>
            <a:r>
              <a:rPr lang="en-US" b="1" dirty="0" smtClean="0"/>
              <a:t> </a:t>
            </a:r>
            <a:r>
              <a:rPr lang="en-US" b="1" dirty="0" err="1" smtClean="0"/>
              <a:t>палтата</a:t>
            </a:r>
            <a:r>
              <a:rPr lang="en-US" b="1" dirty="0" smtClean="0"/>
              <a:t> </a:t>
            </a:r>
            <a:r>
              <a:rPr lang="en-US" b="1" dirty="0" err="1" smtClean="0"/>
              <a:t>да</a:t>
            </a:r>
            <a:r>
              <a:rPr lang="en-US" b="1" dirty="0" smtClean="0"/>
              <a:t> </a:t>
            </a:r>
            <a:r>
              <a:rPr lang="en-US" b="1" dirty="0" err="1" smtClean="0"/>
              <a:t>се</a:t>
            </a:r>
            <a:r>
              <a:rPr lang="en-US" b="1" dirty="0" smtClean="0"/>
              <a:t> </a:t>
            </a:r>
            <a:r>
              <a:rPr lang="en-US" b="1" dirty="0" err="1" smtClean="0"/>
              <a:t>обесат</a:t>
            </a:r>
            <a:r>
              <a:rPr lang="en-US" dirty="0" smtClean="0"/>
              <a:t>; </a:t>
            </a:r>
            <a:r>
              <a:rPr lang="en-US" dirty="0" err="1" smtClean="0"/>
              <a:t>Шкаф,регалче</a:t>
            </a:r>
            <a:r>
              <a:rPr lang="en-US" dirty="0" smtClean="0"/>
              <a:t> </a:t>
            </a:r>
            <a:r>
              <a:rPr lang="en-US" dirty="0" err="1" smtClean="0"/>
              <a:t>во</a:t>
            </a:r>
            <a:r>
              <a:rPr lang="en-US" dirty="0" smtClean="0"/>
              <a:t> </a:t>
            </a:r>
            <a:r>
              <a:rPr lang="en-US" dirty="0" err="1" smtClean="0"/>
              <a:t>салонот</a:t>
            </a:r>
            <a:r>
              <a:rPr lang="en-US" dirty="0" smtClean="0"/>
              <a:t> ,</a:t>
            </a:r>
            <a:r>
              <a:rPr lang="en-US" dirty="0" err="1" smtClean="0"/>
              <a:t>со</a:t>
            </a:r>
            <a:r>
              <a:rPr lang="en-US" dirty="0" smtClean="0"/>
              <a:t> </a:t>
            </a:r>
            <a:r>
              <a:rPr lang="en-US" dirty="0" err="1" smtClean="0"/>
              <a:t>закачалки</a:t>
            </a:r>
            <a:r>
              <a:rPr lang="en-US" dirty="0" smtClean="0"/>
              <a:t>; </a:t>
            </a:r>
            <a:r>
              <a:rPr lang="en-US" dirty="0" err="1" smtClean="0"/>
              <a:t>Намештај</a:t>
            </a:r>
            <a:r>
              <a:rPr lang="en-US" dirty="0" smtClean="0"/>
              <a:t> </a:t>
            </a:r>
            <a:r>
              <a:rPr lang="en-US" dirty="0" err="1" smtClean="0"/>
              <a:t>за</a:t>
            </a:r>
            <a:r>
              <a:rPr lang="en-US" dirty="0" smtClean="0"/>
              <a:t> </a:t>
            </a:r>
            <a:r>
              <a:rPr lang="en-US" dirty="0" err="1" smtClean="0"/>
              <a:t>салон</a:t>
            </a:r>
            <a:r>
              <a:rPr lang="en-US" dirty="0" smtClean="0"/>
              <a:t>, </a:t>
            </a:r>
            <a:r>
              <a:rPr lang="en-US" dirty="0" err="1" smtClean="0"/>
              <a:t>тапациран</a:t>
            </a:r>
            <a:r>
              <a:rPr lang="en-US" dirty="0" smtClean="0"/>
              <a:t> </a:t>
            </a:r>
            <a:r>
              <a:rPr lang="en-US" dirty="0" err="1" smtClean="0"/>
              <a:t>за</a:t>
            </a:r>
            <a:r>
              <a:rPr lang="en-US" dirty="0" smtClean="0"/>
              <a:t> </a:t>
            </a:r>
            <a:r>
              <a:rPr lang="en-US" dirty="0" err="1" smtClean="0"/>
              <a:t>одлагање</a:t>
            </a:r>
            <a:r>
              <a:rPr lang="en-US" dirty="0" smtClean="0"/>
              <a:t> </a:t>
            </a:r>
            <a:r>
              <a:rPr lang="en-US" dirty="0" err="1" smtClean="0"/>
              <a:t>на</a:t>
            </a:r>
            <a:r>
              <a:rPr lang="en-US" dirty="0" smtClean="0"/>
              <a:t> </a:t>
            </a:r>
            <a:r>
              <a:rPr lang="en-US" dirty="0" err="1" smtClean="0"/>
              <a:t>палта</a:t>
            </a:r>
            <a:r>
              <a:rPr lang="en-US" dirty="0" smtClean="0"/>
              <a:t>, </a:t>
            </a:r>
            <a:r>
              <a:rPr lang="en-US" dirty="0" err="1" smtClean="0"/>
              <a:t>мантили</a:t>
            </a:r>
            <a:r>
              <a:rPr lang="en-US" dirty="0" smtClean="0"/>
              <a:t>, </a:t>
            </a:r>
            <a:r>
              <a:rPr lang="en-US" dirty="0" err="1" smtClean="0"/>
              <a:t>со</a:t>
            </a:r>
            <a:r>
              <a:rPr lang="en-US" dirty="0" smtClean="0"/>
              <a:t> </a:t>
            </a:r>
            <a:r>
              <a:rPr lang="en-US" dirty="0" err="1" smtClean="0"/>
              <a:t>дел</a:t>
            </a:r>
            <a:r>
              <a:rPr lang="en-US" dirty="0" smtClean="0"/>
              <a:t> </a:t>
            </a:r>
            <a:r>
              <a:rPr lang="en-US" dirty="0" err="1" smtClean="0"/>
              <a:t>за</a:t>
            </a:r>
            <a:r>
              <a:rPr lang="en-US" dirty="0" smtClean="0"/>
              <a:t> </a:t>
            </a:r>
            <a:r>
              <a:rPr lang="en-US" dirty="0" err="1" smtClean="0"/>
              <a:t>чадори</a:t>
            </a:r>
            <a:r>
              <a:rPr lang="en-US" dirty="0" smtClean="0"/>
              <a:t>; </a:t>
            </a:r>
            <a:r>
              <a:rPr lang="fr-FR" dirty="0" err="1" smtClean="0"/>
              <a:t>zakacalka</a:t>
            </a:r>
            <a:r>
              <a:rPr lang="fr-FR" dirty="0" smtClean="0"/>
              <a:t> </a:t>
            </a:r>
            <a:r>
              <a:rPr lang="fr-FR" dirty="0" err="1" smtClean="0"/>
              <a:t>so</a:t>
            </a:r>
            <a:r>
              <a:rPr lang="fr-FR" dirty="0" smtClean="0"/>
              <a:t> </a:t>
            </a:r>
            <a:r>
              <a:rPr lang="fr-FR" dirty="0" err="1" smtClean="0"/>
              <a:t>skaf</a:t>
            </a:r>
            <a:r>
              <a:rPr lang="fr-FR" dirty="0" smtClean="0"/>
              <a:t> </a:t>
            </a:r>
            <a:r>
              <a:rPr lang="fr-FR" dirty="0" err="1" smtClean="0"/>
              <a:t>za</a:t>
            </a:r>
            <a:r>
              <a:rPr lang="fr-FR" dirty="0" smtClean="0"/>
              <a:t> </a:t>
            </a:r>
            <a:r>
              <a:rPr lang="fr-FR" dirty="0" err="1" smtClean="0"/>
              <a:t>cevli</a:t>
            </a:r>
            <a:r>
              <a:rPr lang="fr-FR" dirty="0" smtClean="0"/>
              <a:t>; </a:t>
            </a:r>
            <a:r>
              <a:rPr lang="en-US" dirty="0" err="1"/>
              <a:t>Chevlarnik</a:t>
            </a:r>
            <a:r>
              <a:rPr lang="en-US" dirty="0"/>
              <a:t> plus </a:t>
            </a:r>
            <a:r>
              <a:rPr lang="en-US" dirty="0" err="1"/>
              <a:t>ima</a:t>
            </a:r>
            <a:r>
              <a:rPr lang="en-US" dirty="0"/>
              <a:t> </a:t>
            </a:r>
            <a:r>
              <a:rPr lang="en-US" dirty="0" err="1"/>
              <a:t>zakachalki</a:t>
            </a:r>
            <a:r>
              <a:rPr lang="en-US" dirty="0"/>
              <a:t> </a:t>
            </a:r>
            <a:r>
              <a:rPr lang="en-US" dirty="0" err="1"/>
              <a:t>za</a:t>
            </a:r>
            <a:r>
              <a:rPr lang="en-US" dirty="0"/>
              <a:t> </a:t>
            </a:r>
            <a:r>
              <a:rPr lang="en-US" dirty="0" err="1"/>
              <a:t>alishta</a:t>
            </a:r>
            <a:r>
              <a:rPr lang="en-US" dirty="0"/>
              <a:t> </a:t>
            </a:r>
            <a:r>
              <a:rPr lang="en-US" dirty="0" err="1"/>
              <a:t>i</a:t>
            </a:r>
            <a:r>
              <a:rPr lang="en-US" dirty="0"/>
              <a:t> </a:t>
            </a:r>
            <a:r>
              <a:rPr lang="en-US" dirty="0" err="1"/>
              <a:t>ogledalo</a:t>
            </a:r>
            <a:r>
              <a:rPr lang="en-US" dirty="0"/>
              <a:t>; </a:t>
            </a:r>
            <a:r>
              <a:rPr lang="en-US" dirty="0" err="1"/>
              <a:t>Parche</a:t>
            </a:r>
            <a:r>
              <a:rPr lang="en-US" dirty="0"/>
              <a:t> </a:t>
            </a:r>
            <a:r>
              <a:rPr lang="en-US" dirty="0" err="1"/>
              <a:t>nameshtaj</a:t>
            </a:r>
            <a:r>
              <a:rPr lang="en-US" dirty="0"/>
              <a:t> </a:t>
            </a:r>
            <a:r>
              <a:rPr lang="en-US" dirty="0" err="1"/>
              <a:t>za</a:t>
            </a:r>
            <a:r>
              <a:rPr lang="en-US" dirty="0"/>
              <a:t> </a:t>
            </a:r>
            <a:r>
              <a:rPr lang="en-US" dirty="0" err="1"/>
              <a:t>vo</a:t>
            </a:r>
            <a:r>
              <a:rPr lang="en-US" dirty="0"/>
              <a:t> salon, </a:t>
            </a:r>
            <a:r>
              <a:rPr lang="en-US" dirty="0" err="1"/>
              <a:t>za</a:t>
            </a:r>
            <a:r>
              <a:rPr lang="en-US" dirty="0"/>
              <a:t> </a:t>
            </a:r>
            <a:r>
              <a:rPr lang="en-US" dirty="0" err="1"/>
              <a:t>obesvanje</a:t>
            </a:r>
            <a:r>
              <a:rPr lang="en-US" dirty="0"/>
              <a:t> </a:t>
            </a:r>
            <a:r>
              <a:rPr lang="en-US" dirty="0" err="1"/>
              <a:t>ventijagi</a:t>
            </a:r>
            <a:r>
              <a:rPr lang="en-US" dirty="0"/>
              <a:t>, a </a:t>
            </a:r>
            <a:r>
              <a:rPr lang="en-US" dirty="0" err="1"/>
              <a:t>najchesto</a:t>
            </a:r>
            <a:r>
              <a:rPr lang="en-US" dirty="0"/>
              <a:t> </a:t>
            </a:r>
            <a:r>
              <a:rPr lang="en-US" dirty="0" err="1"/>
              <a:t>ima</a:t>
            </a:r>
            <a:r>
              <a:rPr lang="en-US" dirty="0"/>
              <a:t> </a:t>
            </a:r>
            <a:r>
              <a:rPr lang="en-US" dirty="0" err="1"/>
              <a:t>i</a:t>
            </a:r>
            <a:r>
              <a:rPr lang="en-US" dirty="0"/>
              <a:t> </a:t>
            </a:r>
            <a:r>
              <a:rPr lang="en-US" dirty="0" err="1"/>
              <a:t>ogledalo</a:t>
            </a:r>
            <a:r>
              <a:rPr lang="en-US" dirty="0"/>
              <a:t>; </a:t>
            </a:r>
            <a:r>
              <a:rPr lang="en-US" dirty="0" err="1"/>
              <a:t>Гардеробер</a:t>
            </a:r>
            <a:r>
              <a:rPr lang="en-US" dirty="0"/>
              <a:t> </a:t>
            </a:r>
            <a:r>
              <a:rPr lang="en-US" dirty="0" err="1"/>
              <a:t>во</a:t>
            </a:r>
            <a:r>
              <a:rPr lang="en-US" dirty="0"/>
              <a:t> </a:t>
            </a:r>
            <a:r>
              <a:rPr lang="en-US" dirty="0" err="1"/>
              <a:t>ходник</a:t>
            </a:r>
            <a:r>
              <a:rPr lang="en-US" dirty="0"/>
              <a:t>; </a:t>
            </a:r>
            <a:r>
              <a:rPr lang="en-US" dirty="0" err="1"/>
              <a:t>Komoda</a:t>
            </a:r>
            <a:r>
              <a:rPr lang="en-US" dirty="0"/>
              <a:t> </a:t>
            </a:r>
            <a:r>
              <a:rPr lang="en-US" dirty="0" err="1"/>
              <a:t>vo</a:t>
            </a:r>
            <a:r>
              <a:rPr lang="en-US" dirty="0"/>
              <a:t> </a:t>
            </a:r>
            <a:r>
              <a:rPr lang="en-US" dirty="0" err="1"/>
              <a:t>pretsobje</a:t>
            </a:r>
            <a:r>
              <a:rPr lang="en-US" dirty="0"/>
              <a:t>; </a:t>
            </a:r>
            <a:r>
              <a:rPr lang="en-US" dirty="0" err="1"/>
              <a:t>Наткасна</a:t>
            </a:r>
            <a:r>
              <a:rPr lang="en-US" dirty="0"/>
              <a:t>, </a:t>
            </a:r>
            <a:r>
              <a:rPr lang="en-US" dirty="0" err="1"/>
              <a:t>комода</a:t>
            </a:r>
            <a:r>
              <a:rPr lang="en-US" dirty="0"/>
              <a:t> </a:t>
            </a:r>
            <a:r>
              <a:rPr lang="en-US" dirty="0" err="1"/>
              <a:t>или</a:t>
            </a:r>
            <a:r>
              <a:rPr lang="en-US" dirty="0"/>
              <a:t> </a:t>
            </a:r>
            <a:r>
              <a:rPr lang="en-US" dirty="0" err="1"/>
              <a:t>слично</a:t>
            </a:r>
            <a:r>
              <a:rPr lang="en-US" dirty="0"/>
              <a:t>; </a:t>
            </a:r>
            <a:r>
              <a:rPr lang="en-US" dirty="0" err="1"/>
              <a:t>Предсобје</a:t>
            </a:r>
            <a:r>
              <a:rPr lang="en-US" dirty="0"/>
              <a:t>, </a:t>
            </a:r>
            <a:r>
              <a:rPr lang="en-US" dirty="0" err="1"/>
              <a:t>шкаф</a:t>
            </a:r>
            <a:r>
              <a:rPr lang="en-US" dirty="0"/>
              <a:t> </a:t>
            </a:r>
            <a:r>
              <a:rPr lang="en-US" dirty="0" err="1"/>
              <a:t>за</a:t>
            </a:r>
            <a:r>
              <a:rPr lang="en-US" dirty="0"/>
              <a:t> </a:t>
            </a:r>
            <a:r>
              <a:rPr lang="en-US" dirty="0" err="1"/>
              <a:t>палта</a:t>
            </a:r>
            <a:r>
              <a:rPr lang="en-US" dirty="0"/>
              <a:t> и </a:t>
            </a:r>
            <a:r>
              <a:rPr lang="en-US" dirty="0" err="1"/>
              <a:t>чевли</a:t>
            </a:r>
            <a:r>
              <a:rPr lang="en-US" dirty="0"/>
              <a:t> </a:t>
            </a:r>
            <a:r>
              <a:rPr lang="en-US" dirty="0" err="1"/>
              <a:t>со</a:t>
            </a:r>
            <a:r>
              <a:rPr lang="en-US" dirty="0"/>
              <a:t> </a:t>
            </a:r>
            <a:r>
              <a:rPr lang="en-US" dirty="0" err="1"/>
              <a:t>огледало</a:t>
            </a:r>
            <a:r>
              <a:rPr lang="en-US" dirty="0"/>
              <a:t> </a:t>
            </a:r>
            <a:r>
              <a:rPr lang="en-US" dirty="0" err="1"/>
              <a:t>во</a:t>
            </a:r>
            <a:r>
              <a:rPr lang="en-US" dirty="0"/>
              <a:t> </a:t>
            </a:r>
            <a:r>
              <a:rPr lang="en-US" dirty="0" err="1"/>
              <a:t>салонот</a:t>
            </a:r>
            <a:r>
              <a:rPr lang="en-US" dirty="0"/>
              <a:t>, </a:t>
            </a:r>
            <a:r>
              <a:rPr lang="en-US" dirty="0" err="1"/>
              <a:t>предсобје</a:t>
            </a:r>
            <a:r>
              <a:rPr lang="en-US" dirty="0"/>
              <a:t> </a:t>
            </a:r>
            <a:r>
              <a:rPr lang="en-US" dirty="0" err="1"/>
              <a:t>то</a:t>
            </a:r>
            <a:r>
              <a:rPr lang="en-US" dirty="0"/>
              <a:t>, </a:t>
            </a:r>
            <a:r>
              <a:rPr lang="en-US" dirty="0" err="1"/>
              <a:t>Мебел</a:t>
            </a:r>
            <a:r>
              <a:rPr lang="en-US" dirty="0"/>
              <a:t> </a:t>
            </a:r>
            <a:r>
              <a:rPr lang="en-US" dirty="0" err="1"/>
              <a:t>во</a:t>
            </a:r>
            <a:r>
              <a:rPr lang="en-US" dirty="0"/>
              <a:t> </a:t>
            </a:r>
            <a:r>
              <a:rPr lang="en-US" dirty="0" err="1"/>
              <a:t>претсобје</a:t>
            </a:r>
            <a:r>
              <a:rPr lang="en-US" dirty="0"/>
              <a:t> </a:t>
            </a:r>
            <a:r>
              <a:rPr lang="en-US" dirty="0" err="1"/>
              <a:t>за</a:t>
            </a:r>
            <a:r>
              <a:rPr lang="en-US" dirty="0"/>
              <a:t> </a:t>
            </a:r>
            <a:r>
              <a:rPr lang="en-US" dirty="0" err="1"/>
              <a:t>оставање</a:t>
            </a:r>
            <a:r>
              <a:rPr lang="en-US" dirty="0"/>
              <a:t> </a:t>
            </a:r>
            <a:r>
              <a:rPr lang="en-US" dirty="0" err="1"/>
              <a:t>на</a:t>
            </a:r>
            <a:r>
              <a:rPr lang="en-US" dirty="0"/>
              <a:t> </a:t>
            </a:r>
            <a:r>
              <a:rPr lang="en-US" dirty="0" err="1"/>
              <a:t>капути</a:t>
            </a:r>
            <a:r>
              <a:rPr lang="en-US" dirty="0"/>
              <a:t>, </a:t>
            </a:r>
            <a:r>
              <a:rPr lang="en-US" dirty="0" err="1"/>
              <a:t>чевли</a:t>
            </a:r>
            <a:r>
              <a:rPr lang="en-US" dirty="0"/>
              <a:t>; </a:t>
            </a:r>
            <a:r>
              <a:rPr lang="en-US" dirty="0" err="1"/>
              <a:t>Plakar</a:t>
            </a:r>
            <a:r>
              <a:rPr lang="en-US" dirty="0"/>
              <a:t>, </a:t>
            </a:r>
            <a:r>
              <a:rPr lang="en-US" dirty="0" err="1"/>
              <a:t>orman</a:t>
            </a:r>
            <a:r>
              <a:rPr lang="en-US" dirty="0"/>
              <a:t>, </a:t>
            </a:r>
            <a:r>
              <a:rPr lang="en-US" dirty="0" err="1"/>
              <a:t>shifonjer</a:t>
            </a:r>
            <a:r>
              <a:rPr lang="en-US" dirty="0"/>
              <a:t>; </a:t>
            </a:r>
            <a:r>
              <a:rPr lang="en-US" dirty="0" err="1"/>
              <a:t>Чевларче,шкав</a:t>
            </a:r>
            <a:r>
              <a:rPr lang="en-US" dirty="0"/>
              <a:t> </a:t>
            </a:r>
            <a:r>
              <a:rPr lang="en-US" dirty="0" err="1"/>
              <a:t>за</a:t>
            </a:r>
            <a:r>
              <a:rPr lang="en-US" dirty="0"/>
              <a:t> </a:t>
            </a:r>
            <a:r>
              <a:rPr lang="en-US" dirty="0" err="1"/>
              <a:t>чевли</a:t>
            </a:r>
            <a:r>
              <a:rPr lang="en-US" dirty="0"/>
              <a:t>; </a:t>
            </a:r>
            <a:r>
              <a:rPr lang="en-US" dirty="0" err="1"/>
              <a:t>Плакар</a:t>
            </a:r>
            <a:r>
              <a:rPr lang="en-US" dirty="0"/>
              <a:t> </a:t>
            </a:r>
            <a:r>
              <a:rPr lang="en-US" dirty="0" err="1"/>
              <a:t>за</a:t>
            </a:r>
            <a:r>
              <a:rPr lang="en-US" dirty="0"/>
              <a:t> </a:t>
            </a:r>
            <a:r>
              <a:rPr lang="en-US" dirty="0" err="1"/>
              <a:t>чевли</a:t>
            </a:r>
            <a:r>
              <a:rPr lang="en-US" dirty="0"/>
              <a:t> и </a:t>
            </a:r>
            <a:r>
              <a:rPr lang="en-US" dirty="0" err="1"/>
              <a:t>капути</a:t>
            </a:r>
            <a:r>
              <a:rPr lang="en-US" dirty="0"/>
              <a:t> </a:t>
            </a:r>
            <a:r>
              <a:rPr lang="en-US" dirty="0" err="1"/>
              <a:t>во</a:t>
            </a:r>
            <a:r>
              <a:rPr lang="en-US" dirty="0"/>
              <a:t> </a:t>
            </a:r>
            <a:r>
              <a:rPr lang="en-US" dirty="0" err="1"/>
              <a:t>ходникот</a:t>
            </a:r>
            <a:r>
              <a:rPr lang="en-US" dirty="0"/>
              <a:t>; </a:t>
            </a:r>
            <a:r>
              <a:rPr lang="en-US" b="1" dirty="0" err="1"/>
              <a:t>Тоа</a:t>
            </a:r>
            <a:r>
              <a:rPr lang="en-US" b="1" dirty="0"/>
              <a:t> е </a:t>
            </a:r>
            <a:r>
              <a:rPr lang="en-US" b="1" dirty="0" err="1"/>
              <a:t>дрвена</a:t>
            </a:r>
            <a:r>
              <a:rPr lang="en-US" b="1" dirty="0"/>
              <a:t> </a:t>
            </a:r>
            <a:r>
              <a:rPr lang="en-US" b="1" dirty="0" err="1"/>
              <a:t>конструкција</a:t>
            </a:r>
            <a:r>
              <a:rPr lang="en-US" b="1" dirty="0"/>
              <a:t> </a:t>
            </a:r>
            <a:r>
              <a:rPr lang="en-US" b="1" dirty="0" err="1"/>
              <a:t>која</a:t>
            </a:r>
            <a:r>
              <a:rPr lang="en-US" b="1" dirty="0"/>
              <a:t> </a:t>
            </a:r>
            <a:r>
              <a:rPr lang="en-US" b="1" dirty="0" err="1"/>
              <a:t>се</a:t>
            </a:r>
            <a:r>
              <a:rPr lang="en-US" b="1" dirty="0"/>
              <a:t> </a:t>
            </a:r>
            <a:r>
              <a:rPr lang="en-US" b="1" dirty="0" err="1"/>
              <a:t>наоѓа</a:t>
            </a:r>
            <a:r>
              <a:rPr lang="en-US" b="1" dirty="0"/>
              <a:t> </a:t>
            </a:r>
            <a:r>
              <a:rPr lang="en-US" b="1" dirty="0" err="1"/>
              <a:t>во</a:t>
            </a:r>
            <a:r>
              <a:rPr lang="en-US" b="1" dirty="0"/>
              <a:t> </a:t>
            </a:r>
            <a:r>
              <a:rPr lang="en-US" b="1" dirty="0" err="1"/>
              <a:t>ходникот</a:t>
            </a:r>
            <a:r>
              <a:rPr lang="en-US" b="1" dirty="0"/>
              <a:t> и </a:t>
            </a:r>
            <a:r>
              <a:rPr lang="en-US" b="1" dirty="0" err="1"/>
              <a:t>на</a:t>
            </a:r>
            <a:r>
              <a:rPr lang="en-US" b="1" dirty="0"/>
              <a:t> </a:t>
            </a:r>
            <a:r>
              <a:rPr lang="en-US" b="1" dirty="0" err="1"/>
              <a:t>која</a:t>
            </a:r>
            <a:r>
              <a:rPr lang="en-US" b="1" dirty="0"/>
              <a:t> </a:t>
            </a:r>
            <a:r>
              <a:rPr lang="en-US" b="1" dirty="0" err="1"/>
              <a:t>има</a:t>
            </a:r>
            <a:r>
              <a:rPr lang="en-US" b="1" dirty="0"/>
              <a:t> </a:t>
            </a:r>
            <a:r>
              <a:rPr lang="en-US" b="1" dirty="0" err="1"/>
              <a:t>закачалки</a:t>
            </a:r>
            <a:r>
              <a:rPr lang="en-US" b="1" dirty="0"/>
              <a:t> </a:t>
            </a:r>
            <a:r>
              <a:rPr lang="en-US" b="1" dirty="0" err="1"/>
              <a:t>за</a:t>
            </a:r>
            <a:r>
              <a:rPr lang="en-US" b="1" dirty="0"/>
              <a:t> </a:t>
            </a:r>
            <a:r>
              <a:rPr lang="en-US" b="1" dirty="0" err="1"/>
              <a:t>палта</a:t>
            </a:r>
            <a:r>
              <a:rPr lang="en-US" b="1" dirty="0"/>
              <a:t>, </a:t>
            </a:r>
            <a:r>
              <a:rPr lang="en-US" b="1" dirty="0" err="1"/>
              <a:t>вентијаги</a:t>
            </a:r>
            <a:r>
              <a:rPr lang="en-US" b="1" dirty="0"/>
              <a:t>, </a:t>
            </a:r>
            <a:r>
              <a:rPr lang="en-US" b="1" dirty="0" err="1"/>
              <a:t>огледало</a:t>
            </a:r>
            <a:r>
              <a:rPr lang="en-US" b="1" dirty="0"/>
              <a:t>, </a:t>
            </a:r>
            <a:r>
              <a:rPr lang="en-US" b="1" dirty="0" err="1"/>
              <a:t>метален</a:t>
            </a:r>
            <a:r>
              <a:rPr lang="en-US" b="1" dirty="0"/>
              <a:t> </a:t>
            </a:r>
            <a:r>
              <a:rPr lang="en-US" b="1" dirty="0" err="1"/>
              <a:t>обрач</a:t>
            </a:r>
            <a:r>
              <a:rPr lang="en-US" b="1" dirty="0"/>
              <a:t> </a:t>
            </a:r>
            <a:r>
              <a:rPr lang="en-US" b="1" dirty="0" err="1"/>
              <a:t>за</a:t>
            </a:r>
            <a:r>
              <a:rPr lang="en-US" b="1" dirty="0"/>
              <a:t> </a:t>
            </a:r>
            <a:r>
              <a:rPr lang="en-US" b="1" dirty="0" err="1"/>
              <a:t>чадори</a:t>
            </a:r>
            <a:r>
              <a:rPr lang="en-US" b="1" dirty="0"/>
              <a:t> и </a:t>
            </a:r>
            <a:r>
              <a:rPr lang="en-US" b="1" dirty="0" err="1"/>
              <a:t>метална</a:t>
            </a:r>
            <a:r>
              <a:rPr lang="en-US" b="1" dirty="0"/>
              <a:t> </a:t>
            </a:r>
            <a:r>
              <a:rPr lang="en-US" b="1" dirty="0" err="1"/>
              <a:t>полица</a:t>
            </a:r>
            <a:r>
              <a:rPr lang="en-US" b="1" dirty="0"/>
              <a:t> </a:t>
            </a:r>
            <a:r>
              <a:rPr lang="en-US" b="1" dirty="0" err="1"/>
              <a:t>горе</a:t>
            </a:r>
            <a:r>
              <a:rPr lang="en-US" b="1" dirty="0"/>
              <a:t> </a:t>
            </a:r>
            <a:r>
              <a:rPr lang="en-US" b="1" dirty="0" err="1"/>
              <a:t>за</a:t>
            </a:r>
            <a:r>
              <a:rPr lang="en-US" b="1" dirty="0"/>
              <a:t> </a:t>
            </a:r>
            <a:r>
              <a:rPr lang="en-US" b="1" dirty="0" err="1"/>
              <a:t>паларии</a:t>
            </a:r>
            <a:r>
              <a:rPr lang="en-US" b="1" dirty="0"/>
              <a:t>; </a:t>
            </a:r>
            <a:r>
              <a:rPr lang="en-US" b="1" dirty="0" err="1"/>
              <a:t>Вообичаено</a:t>
            </a:r>
            <a:r>
              <a:rPr lang="en-US" b="1" dirty="0"/>
              <a:t> </a:t>
            </a:r>
            <a:r>
              <a:rPr lang="en-US" b="1" dirty="0" err="1"/>
              <a:t>мебел</a:t>
            </a:r>
            <a:r>
              <a:rPr lang="en-US" b="1" dirty="0"/>
              <a:t> </a:t>
            </a:r>
            <a:r>
              <a:rPr lang="en-US" b="1" dirty="0" err="1"/>
              <a:t>во</a:t>
            </a:r>
            <a:r>
              <a:rPr lang="en-US" b="1" dirty="0"/>
              <a:t> </a:t>
            </a:r>
            <a:r>
              <a:rPr lang="en-US" b="1" dirty="0" err="1"/>
              <a:t>влезниот</a:t>
            </a:r>
            <a:r>
              <a:rPr lang="en-US" b="1" dirty="0"/>
              <a:t> </a:t>
            </a:r>
            <a:r>
              <a:rPr lang="en-US" b="1" dirty="0" err="1"/>
              <a:t>дел</a:t>
            </a:r>
            <a:r>
              <a:rPr lang="en-US" b="1" dirty="0"/>
              <a:t> </a:t>
            </a:r>
            <a:r>
              <a:rPr lang="en-US" b="1" dirty="0" err="1"/>
              <a:t>на</a:t>
            </a:r>
            <a:r>
              <a:rPr lang="en-US" b="1" dirty="0"/>
              <a:t> </a:t>
            </a:r>
            <a:r>
              <a:rPr lang="en-US" b="1" dirty="0" err="1"/>
              <a:t>куќата</a:t>
            </a:r>
            <a:r>
              <a:rPr lang="en-US" b="1" dirty="0"/>
              <a:t> </a:t>
            </a:r>
            <a:r>
              <a:rPr lang="en-US" b="1" dirty="0" err="1"/>
              <a:t>каде</a:t>
            </a:r>
            <a:r>
              <a:rPr lang="en-US" b="1" dirty="0"/>
              <a:t> </a:t>
            </a:r>
            <a:r>
              <a:rPr lang="en-US" b="1" dirty="0" err="1"/>
              <a:t>се</a:t>
            </a:r>
            <a:r>
              <a:rPr lang="en-US" b="1" dirty="0"/>
              <a:t> </a:t>
            </a:r>
            <a:r>
              <a:rPr lang="en-US" b="1" dirty="0" err="1"/>
              <a:t>оставаа</a:t>
            </a:r>
            <a:r>
              <a:rPr lang="en-US" b="1" dirty="0"/>
              <a:t> </a:t>
            </a:r>
            <a:r>
              <a:rPr lang="en-US" b="1" dirty="0" err="1"/>
              <a:t>алишта</a:t>
            </a:r>
            <a:r>
              <a:rPr lang="en-US" b="1" dirty="0"/>
              <a:t>, </a:t>
            </a:r>
            <a:r>
              <a:rPr lang="en-US" b="1" dirty="0" err="1"/>
              <a:t>капи</a:t>
            </a:r>
            <a:r>
              <a:rPr lang="en-US" b="1" dirty="0"/>
              <a:t>, </a:t>
            </a:r>
            <a:r>
              <a:rPr lang="en-US" b="1" dirty="0" err="1"/>
              <a:t>ракавици</a:t>
            </a:r>
            <a:r>
              <a:rPr lang="en-US" b="1" dirty="0"/>
              <a:t> и </a:t>
            </a:r>
            <a:r>
              <a:rPr lang="en-US" b="1" dirty="0" err="1"/>
              <a:t>сл</a:t>
            </a:r>
            <a:r>
              <a:rPr lang="en-US" dirty="0"/>
              <a:t>.; </a:t>
            </a:r>
            <a:r>
              <a:rPr lang="en-US" dirty="0" err="1"/>
              <a:t>Ормар</a:t>
            </a:r>
            <a:r>
              <a:rPr lang="en-US" dirty="0"/>
              <a:t> </a:t>
            </a:r>
            <a:r>
              <a:rPr lang="en-US" dirty="0" err="1"/>
              <a:t>за</a:t>
            </a:r>
            <a:r>
              <a:rPr lang="en-US" dirty="0"/>
              <a:t>  </a:t>
            </a:r>
            <a:r>
              <a:rPr lang="en-US" dirty="0" err="1"/>
              <a:t>обесување</a:t>
            </a:r>
            <a:r>
              <a:rPr lang="en-US" dirty="0"/>
              <a:t> </a:t>
            </a:r>
            <a:r>
              <a:rPr lang="en-US" dirty="0" err="1"/>
              <a:t>на</a:t>
            </a:r>
            <a:r>
              <a:rPr lang="en-US" dirty="0"/>
              <a:t> </a:t>
            </a:r>
            <a:r>
              <a:rPr lang="en-US" dirty="0" err="1"/>
              <a:t>алишата</a:t>
            </a:r>
            <a:r>
              <a:rPr lang="en-US" dirty="0"/>
              <a:t>, </a:t>
            </a:r>
            <a:r>
              <a:rPr lang="en-US" dirty="0" err="1"/>
              <a:t>со</a:t>
            </a:r>
            <a:r>
              <a:rPr lang="en-US" dirty="0"/>
              <a:t> </a:t>
            </a:r>
            <a:r>
              <a:rPr lang="en-US" dirty="0" err="1"/>
              <a:t>огледало</a:t>
            </a:r>
            <a:r>
              <a:rPr lang="en-US" dirty="0"/>
              <a:t> и </a:t>
            </a:r>
            <a:r>
              <a:rPr lang="en-US" dirty="0" err="1"/>
              <a:t>сл</a:t>
            </a:r>
            <a:r>
              <a:rPr lang="en-US" dirty="0"/>
              <a:t>. </a:t>
            </a:r>
            <a:r>
              <a:rPr lang="en-US" dirty="0" err="1"/>
              <a:t>Обично</a:t>
            </a:r>
            <a:r>
              <a:rPr lang="en-US" dirty="0"/>
              <a:t> </a:t>
            </a:r>
            <a:r>
              <a:rPr lang="en-US" dirty="0" err="1"/>
              <a:t>се</a:t>
            </a:r>
            <a:r>
              <a:rPr lang="en-US" dirty="0"/>
              <a:t> </a:t>
            </a:r>
            <a:r>
              <a:rPr lang="en-US" dirty="0" err="1"/>
              <a:t>наоѓа</a:t>
            </a:r>
            <a:r>
              <a:rPr lang="en-US" dirty="0"/>
              <a:t> </a:t>
            </a:r>
            <a:r>
              <a:rPr lang="en-US" dirty="0" err="1"/>
              <a:t>во</a:t>
            </a:r>
            <a:r>
              <a:rPr lang="en-US" dirty="0"/>
              <a:t> </a:t>
            </a:r>
            <a:r>
              <a:rPr lang="en-US" dirty="0" err="1"/>
              <a:t>салонот</a:t>
            </a:r>
            <a:r>
              <a:rPr lang="en-US" dirty="0"/>
              <a:t> </a:t>
            </a:r>
            <a:r>
              <a:rPr lang="en-US" dirty="0" err="1"/>
              <a:t>на</a:t>
            </a:r>
            <a:r>
              <a:rPr lang="en-US" dirty="0"/>
              <a:t> </a:t>
            </a:r>
            <a:r>
              <a:rPr lang="en-US" dirty="0" err="1"/>
              <a:t>станот</a:t>
            </a:r>
            <a:r>
              <a:rPr lang="en-US" dirty="0"/>
              <a:t>; </a:t>
            </a:r>
            <a:r>
              <a:rPr lang="en-US" dirty="0" err="1"/>
              <a:t>Наткасна</a:t>
            </a:r>
            <a:r>
              <a:rPr lang="en-US" dirty="0"/>
              <a:t> </a:t>
            </a:r>
            <a:r>
              <a:rPr lang="en-US" dirty="0" err="1"/>
              <a:t>во</a:t>
            </a:r>
            <a:r>
              <a:rPr lang="en-US" dirty="0"/>
              <a:t> </a:t>
            </a:r>
            <a:r>
              <a:rPr lang="en-US" dirty="0" err="1"/>
              <a:t>ходникот</a:t>
            </a:r>
            <a:r>
              <a:rPr lang="en-US" dirty="0"/>
              <a:t>, </a:t>
            </a:r>
            <a:r>
              <a:rPr lang="en-US" dirty="0" err="1"/>
              <a:t>или</a:t>
            </a:r>
            <a:r>
              <a:rPr lang="en-US" dirty="0"/>
              <a:t> </a:t>
            </a:r>
            <a:r>
              <a:rPr lang="en-US" dirty="0" err="1"/>
              <a:t>помало</a:t>
            </a:r>
            <a:r>
              <a:rPr lang="en-US" dirty="0"/>
              <a:t> </a:t>
            </a:r>
            <a:r>
              <a:rPr lang="en-US" dirty="0" err="1"/>
              <a:t>до</a:t>
            </a:r>
            <a:r>
              <a:rPr lang="en-US" dirty="0"/>
              <a:t> </a:t>
            </a:r>
            <a:r>
              <a:rPr lang="en-US" dirty="0" err="1"/>
              <a:t>креветот</a:t>
            </a:r>
            <a:r>
              <a:rPr lang="en-US" dirty="0"/>
              <a:t>; </a:t>
            </a:r>
            <a:r>
              <a:rPr lang="en-US" dirty="0" err="1"/>
              <a:t>Закачалка</a:t>
            </a:r>
            <a:r>
              <a:rPr lang="en-US" dirty="0"/>
              <a:t> </a:t>
            </a:r>
            <a:r>
              <a:rPr lang="en-US" dirty="0" err="1"/>
              <a:t>салонска</a:t>
            </a:r>
            <a:r>
              <a:rPr lang="en-US" dirty="0"/>
              <a:t> </a:t>
            </a:r>
            <a:r>
              <a:rPr lang="en-US" dirty="0" err="1"/>
              <a:t>за</a:t>
            </a:r>
            <a:r>
              <a:rPr lang="en-US" dirty="0"/>
              <a:t> </a:t>
            </a:r>
            <a:r>
              <a:rPr lang="en-US" dirty="0" err="1"/>
              <a:t>облека</a:t>
            </a:r>
            <a:r>
              <a:rPr lang="en-US" dirty="0"/>
              <a:t>; (</a:t>
            </a:r>
            <a:r>
              <a:rPr lang="en-US" dirty="0" err="1"/>
              <a:t>Шкафче</a:t>
            </a:r>
            <a:r>
              <a:rPr lang="en-US" dirty="0"/>
              <a:t> </a:t>
            </a:r>
            <a:r>
              <a:rPr lang="en-US" dirty="0" err="1"/>
              <a:t>со</a:t>
            </a:r>
            <a:r>
              <a:rPr lang="en-US" dirty="0"/>
              <a:t> </a:t>
            </a:r>
            <a:r>
              <a:rPr lang="en-US" dirty="0" err="1"/>
              <a:t>закачалки</a:t>
            </a:r>
            <a:r>
              <a:rPr lang="en-US" dirty="0"/>
              <a:t> </a:t>
            </a:r>
            <a:r>
              <a:rPr lang="en-US" dirty="0" err="1"/>
              <a:t>за</a:t>
            </a:r>
            <a:r>
              <a:rPr lang="en-US" dirty="0"/>
              <a:t> </a:t>
            </a:r>
            <a:r>
              <a:rPr lang="en-US" dirty="0" err="1"/>
              <a:t>палта</a:t>
            </a:r>
            <a:r>
              <a:rPr lang="en-US" dirty="0"/>
              <a:t> </a:t>
            </a:r>
            <a:r>
              <a:rPr lang="en-US" dirty="0" err="1"/>
              <a:t>во</a:t>
            </a:r>
            <a:r>
              <a:rPr lang="en-US" dirty="0"/>
              <a:t> </a:t>
            </a:r>
            <a:r>
              <a:rPr lang="en-US" dirty="0" err="1"/>
              <a:t>ходник</a:t>
            </a:r>
            <a:r>
              <a:rPr lang="en-US" dirty="0"/>
              <a:t>); </a:t>
            </a:r>
            <a:r>
              <a:rPr lang="en-US" dirty="0" err="1"/>
              <a:t>Ostava</a:t>
            </a:r>
            <a:r>
              <a:rPr lang="en-US" dirty="0"/>
              <a:t> </a:t>
            </a:r>
            <a:r>
              <a:rPr lang="en-US" dirty="0" err="1"/>
              <a:t>vo</a:t>
            </a:r>
            <a:r>
              <a:rPr lang="en-US" dirty="0"/>
              <a:t> </a:t>
            </a:r>
            <a:r>
              <a:rPr lang="en-US" dirty="0" err="1"/>
              <a:t>salonot</a:t>
            </a:r>
            <a:r>
              <a:rPr lang="en-US" dirty="0"/>
              <a:t>; </a:t>
            </a:r>
            <a:r>
              <a:rPr lang="en-US" dirty="0" err="1"/>
              <a:t>Мал</a:t>
            </a:r>
            <a:r>
              <a:rPr lang="en-US" dirty="0"/>
              <a:t> </a:t>
            </a:r>
            <a:r>
              <a:rPr lang="en-US" dirty="0" err="1"/>
              <a:t>гардеробер</a:t>
            </a:r>
            <a:r>
              <a:rPr lang="en-US" dirty="0"/>
              <a:t> </a:t>
            </a:r>
            <a:r>
              <a:rPr lang="en-US" dirty="0" err="1"/>
              <a:t>за</a:t>
            </a:r>
            <a:r>
              <a:rPr lang="en-US" dirty="0"/>
              <a:t> </a:t>
            </a:r>
            <a:r>
              <a:rPr lang="en-US" dirty="0" err="1"/>
              <a:t>во</a:t>
            </a:r>
            <a:r>
              <a:rPr lang="en-US" dirty="0"/>
              <a:t> </a:t>
            </a:r>
            <a:r>
              <a:rPr lang="en-US" dirty="0" err="1"/>
              <a:t>ходник,со</a:t>
            </a:r>
            <a:r>
              <a:rPr lang="en-US" dirty="0"/>
              <a:t> </a:t>
            </a:r>
            <a:r>
              <a:rPr lang="en-US" dirty="0" err="1"/>
              <a:t>огледало</a:t>
            </a:r>
            <a:r>
              <a:rPr lang="en-US" dirty="0"/>
              <a:t> </a:t>
            </a:r>
            <a:r>
              <a:rPr lang="en-US" dirty="0" err="1"/>
              <a:t>за</a:t>
            </a:r>
            <a:r>
              <a:rPr lang="en-US" dirty="0"/>
              <a:t> </a:t>
            </a:r>
            <a:r>
              <a:rPr lang="en-US" dirty="0" err="1"/>
              <a:t>палтата</a:t>
            </a:r>
            <a:r>
              <a:rPr lang="en-US" dirty="0"/>
              <a:t> </a:t>
            </a:r>
            <a:r>
              <a:rPr lang="en-US" dirty="0" err="1"/>
              <a:t>да</a:t>
            </a:r>
            <a:r>
              <a:rPr lang="en-US" dirty="0"/>
              <a:t> </a:t>
            </a:r>
            <a:r>
              <a:rPr lang="en-US" dirty="0" err="1"/>
              <a:t>се</a:t>
            </a:r>
            <a:r>
              <a:rPr lang="en-US" dirty="0"/>
              <a:t> </a:t>
            </a:r>
            <a:r>
              <a:rPr lang="en-US" dirty="0" err="1"/>
              <a:t>обесат</a:t>
            </a:r>
            <a:r>
              <a:rPr lang="en-US" dirty="0"/>
              <a:t>; </a:t>
            </a:r>
            <a:r>
              <a:rPr lang="en-US" dirty="0" err="1"/>
              <a:t>Салонски</a:t>
            </a:r>
            <a:r>
              <a:rPr lang="en-US" dirty="0"/>
              <a:t> </a:t>
            </a:r>
            <a:r>
              <a:rPr lang="en-US" dirty="0" err="1"/>
              <a:t>шкафче</a:t>
            </a:r>
            <a:r>
              <a:rPr lang="en-US" dirty="0"/>
              <a:t>; </a:t>
            </a:r>
            <a:r>
              <a:rPr lang="en-US" b="1" dirty="0" err="1"/>
              <a:t>Наткасна</a:t>
            </a:r>
            <a:r>
              <a:rPr lang="en-US" b="1" dirty="0"/>
              <a:t>, </a:t>
            </a:r>
            <a:r>
              <a:rPr lang="en-US" b="1" dirty="0" err="1"/>
              <a:t>комода</a:t>
            </a:r>
            <a:r>
              <a:rPr lang="en-US" b="1" dirty="0"/>
              <a:t> </a:t>
            </a:r>
            <a:r>
              <a:rPr lang="en-US" b="1" dirty="0" err="1"/>
              <a:t>или</a:t>
            </a:r>
            <a:r>
              <a:rPr lang="en-US" b="1" dirty="0"/>
              <a:t> </a:t>
            </a:r>
            <a:r>
              <a:rPr lang="en-US" b="1" dirty="0" err="1"/>
              <a:t>слично</a:t>
            </a:r>
            <a:r>
              <a:rPr lang="en-US" dirty="0"/>
              <a:t>; </a:t>
            </a:r>
            <a:r>
              <a:rPr lang="en-US" u="sng" dirty="0" err="1"/>
              <a:t>Елемент</a:t>
            </a:r>
            <a:r>
              <a:rPr lang="en-US" u="sng" dirty="0"/>
              <a:t> </a:t>
            </a:r>
            <a:r>
              <a:rPr lang="en-US" u="sng" dirty="0" err="1"/>
              <a:t>во</a:t>
            </a:r>
            <a:r>
              <a:rPr lang="en-US" u="sng" dirty="0"/>
              <a:t> </a:t>
            </a:r>
            <a:r>
              <a:rPr lang="en-US" u="sng" dirty="0" err="1"/>
              <a:t>претсобје</a:t>
            </a:r>
            <a:r>
              <a:rPr lang="en-US" dirty="0"/>
              <a:t>; </a:t>
            </a:r>
            <a:r>
              <a:rPr lang="en-US" dirty="0" err="1"/>
              <a:t>Закачалка</a:t>
            </a:r>
            <a:r>
              <a:rPr lang="en-US" dirty="0"/>
              <a:t> </a:t>
            </a:r>
            <a:r>
              <a:rPr lang="en-US" dirty="0" err="1"/>
              <a:t>во</a:t>
            </a:r>
            <a:r>
              <a:rPr lang="en-US" dirty="0"/>
              <a:t> </a:t>
            </a:r>
            <a:r>
              <a:rPr lang="en-US" dirty="0" err="1"/>
              <a:t>ходник</a:t>
            </a:r>
            <a:r>
              <a:rPr lang="en-US" dirty="0"/>
              <a:t> </a:t>
            </a:r>
            <a:r>
              <a:rPr lang="en-US" dirty="0" err="1"/>
              <a:t>на</a:t>
            </a:r>
            <a:r>
              <a:rPr lang="en-US" dirty="0"/>
              <a:t> </a:t>
            </a:r>
            <a:r>
              <a:rPr lang="en-US" dirty="0" err="1"/>
              <a:t>ногалки</a:t>
            </a:r>
            <a:r>
              <a:rPr lang="en-US" dirty="0"/>
              <a:t> </a:t>
            </a:r>
            <a:r>
              <a:rPr lang="en-US" dirty="0" err="1"/>
              <a:t>или</a:t>
            </a:r>
            <a:r>
              <a:rPr lang="en-US" dirty="0"/>
              <a:t> </a:t>
            </a:r>
            <a:r>
              <a:rPr lang="en-US" dirty="0" err="1"/>
              <a:t>на</a:t>
            </a:r>
            <a:r>
              <a:rPr lang="en-US" dirty="0"/>
              <a:t> </a:t>
            </a:r>
            <a:r>
              <a:rPr lang="en-US" dirty="0" err="1"/>
              <a:t>ѕид</a:t>
            </a:r>
            <a:r>
              <a:rPr lang="en-US" dirty="0"/>
              <a:t>; </a:t>
            </a:r>
            <a:r>
              <a:rPr lang="en-US" dirty="0" err="1"/>
              <a:t>Chevlarnik</a:t>
            </a:r>
            <a:r>
              <a:rPr lang="en-US" dirty="0"/>
              <a:t> plus </a:t>
            </a:r>
            <a:r>
              <a:rPr lang="en-US" dirty="0" err="1"/>
              <a:t>ima</a:t>
            </a:r>
            <a:r>
              <a:rPr lang="en-US" dirty="0"/>
              <a:t> </a:t>
            </a:r>
            <a:r>
              <a:rPr lang="en-US" dirty="0" err="1"/>
              <a:t>zakachalki</a:t>
            </a:r>
            <a:r>
              <a:rPr lang="en-US" dirty="0"/>
              <a:t> </a:t>
            </a:r>
            <a:r>
              <a:rPr lang="en-US" dirty="0" err="1"/>
              <a:t>za</a:t>
            </a:r>
            <a:r>
              <a:rPr lang="en-US" dirty="0"/>
              <a:t> </a:t>
            </a:r>
            <a:r>
              <a:rPr lang="en-US" dirty="0" err="1"/>
              <a:t>alishta</a:t>
            </a:r>
            <a:r>
              <a:rPr lang="en-US" dirty="0"/>
              <a:t> </a:t>
            </a:r>
            <a:r>
              <a:rPr lang="en-US" dirty="0" err="1"/>
              <a:t>i</a:t>
            </a:r>
            <a:r>
              <a:rPr lang="en-US" dirty="0"/>
              <a:t> </a:t>
            </a:r>
            <a:r>
              <a:rPr lang="en-US" dirty="0" err="1"/>
              <a:t>ogledalo</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Би</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требало</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да</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значи</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Под</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мантил</a:t>
            </a:r>
            <a:r>
              <a:rPr lang="en-US" dirty="0">
                <a:effectLst>
                  <a:outerShdw blurRad="38100" dist="38100" dir="2700000" algn="tl">
                    <a:srgbClr val="000000">
                      <a:alpha val="43137"/>
                    </a:srgbClr>
                  </a:outerShdw>
                </a:effectLst>
              </a:rPr>
              <a:t>“</a:t>
            </a:r>
            <a:r>
              <a:rPr lang="en-US" dirty="0"/>
              <a:t>; </a:t>
            </a:r>
            <a:r>
              <a:rPr lang="en-US" dirty="0" err="1"/>
              <a:t>Skaf</a:t>
            </a:r>
            <a:r>
              <a:rPr lang="en-US" dirty="0"/>
              <a:t>, </a:t>
            </a:r>
            <a:r>
              <a:rPr lang="en-US" dirty="0" err="1"/>
              <a:t>polica</a:t>
            </a:r>
            <a:r>
              <a:rPr lang="en-US" dirty="0"/>
              <a:t> </a:t>
            </a:r>
            <a:r>
              <a:rPr lang="en-US" dirty="0" err="1"/>
              <a:t>za</a:t>
            </a:r>
            <a:r>
              <a:rPr lang="en-US" dirty="0"/>
              <a:t> </a:t>
            </a:r>
            <a:r>
              <a:rPr lang="en-US" dirty="0" err="1"/>
              <a:t>ostavanje</a:t>
            </a:r>
            <a:r>
              <a:rPr lang="en-US" dirty="0"/>
              <a:t> </a:t>
            </a:r>
            <a:r>
              <a:rPr lang="en-US" dirty="0" err="1"/>
              <a:t>garderoba</a:t>
            </a:r>
            <a:r>
              <a:rPr lang="en-US" dirty="0"/>
              <a:t> a  </a:t>
            </a:r>
            <a:r>
              <a:rPr lang="en-US" dirty="0" err="1"/>
              <a:t>koj</a:t>
            </a:r>
            <a:r>
              <a:rPr lang="en-US" dirty="0"/>
              <a:t> </a:t>
            </a:r>
            <a:r>
              <a:rPr lang="en-US" dirty="0" err="1"/>
              <a:t>stoi</a:t>
            </a:r>
            <a:r>
              <a:rPr lang="en-US" dirty="0"/>
              <a:t> </a:t>
            </a:r>
            <a:r>
              <a:rPr lang="en-US" dirty="0" err="1"/>
              <a:t>vo</a:t>
            </a:r>
            <a:r>
              <a:rPr lang="en-US" dirty="0"/>
              <a:t> </a:t>
            </a:r>
            <a:r>
              <a:rPr lang="en-US" dirty="0" err="1"/>
              <a:t>hodnikot</a:t>
            </a:r>
            <a:r>
              <a:rPr lang="en-US" dirty="0"/>
              <a:t> </a:t>
            </a:r>
            <a:r>
              <a:rPr lang="en-US" dirty="0" err="1"/>
              <a:t>na</a:t>
            </a:r>
            <a:r>
              <a:rPr lang="en-US" dirty="0"/>
              <a:t> </a:t>
            </a:r>
            <a:r>
              <a:rPr lang="en-US" dirty="0" err="1"/>
              <a:t>vlez</a:t>
            </a:r>
            <a:r>
              <a:rPr lang="en-US" dirty="0"/>
              <a:t> </a:t>
            </a:r>
            <a:r>
              <a:rPr lang="en-US" dirty="0" err="1"/>
              <a:t>vo</a:t>
            </a:r>
            <a:r>
              <a:rPr lang="en-US" dirty="0"/>
              <a:t> </a:t>
            </a:r>
            <a:r>
              <a:rPr lang="en-US" dirty="0" err="1" smtClean="0"/>
              <a:t>domot</a:t>
            </a:r>
            <a:r>
              <a:rPr lang="en-US" dirty="0" smtClean="0"/>
              <a:t>; </a:t>
            </a:r>
            <a:r>
              <a:rPr lang="en-US" b="1" dirty="0" err="1"/>
              <a:t>Регал</a:t>
            </a:r>
            <a:r>
              <a:rPr lang="en-US" b="1" dirty="0"/>
              <a:t> </a:t>
            </a:r>
            <a:r>
              <a:rPr lang="en-US" b="1" dirty="0" err="1"/>
              <a:t>во</a:t>
            </a:r>
            <a:r>
              <a:rPr lang="en-US" b="1" dirty="0"/>
              <a:t> </a:t>
            </a:r>
            <a:r>
              <a:rPr lang="en-US" b="1" dirty="0" err="1" smtClean="0"/>
              <a:t>салон</a:t>
            </a:r>
            <a:endParaRPr lang="en-US" b="1" dirty="0"/>
          </a:p>
          <a:p>
            <a:r>
              <a:rPr lang="mk-MK" b="1" dirty="0" smtClean="0"/>
              <a:t>ПРИМЕРИ: </a:t>
            </a:r>
          </a:p>
          <a:p>
            <a:r>
              <a:rPr lang="mk-MK" dirty="0"/>
              <a:t>Палтото е на портмантото.</a:t>
            </a:r>
            <a:endParaRPr lang="en-US" dirty="0"/>
          </a:p>
          <a:p>
            <a:r>
              <a:rPr lang="mk-MK" dirty="0"/>
              <a:t>Обеси го палтото на портмантото</a:t>
            </a:r>
            <a:endParaRPr lang="en-US" dirty="0"/>
          </a:p>
          <a:p>
            <a:r>
              <a:rPr lang="mk-MK" dirty="0"/>
              <a:t>Новчаникот ми е на портманто во </a:t>
            </a:r>
            <a:r>
              <a:rPr lang="mk-MK" dirty="0" smtClean="0"/>
              <a:t>ходникот</a:t>
            </a:r>
          </a:p>
          <a:p>
            <a:r>
              <a:rPr lang="mk-MK" dirty="0"/>
              <a:t>Клучевите ги оставив на портмантото</a:t>
            </a:r>
            <a:r>
              <a:rPr lang="mk-MK" dirty="0" smtClean="0"/>
              <a:t>.</a:t>
            </a:r>
            <a:endParaRPr lang="en-US" dirty="0"/>
          </a:p>
          <a:p>
            <a:r>
              <a:rPr lang="mk-MK" dirty="0"/>
              <a:t>Во ходникот имаше старо портманто</a:t>
            </a:r>
            <a:endParaRPr lang="en-US" dirty="0"/>
          </a:p>
          <a:p>
            <a:r>
              <a:rPr lang="mk-MK" dirty="0"/>
              <a:t>остави го клучот на портманто</a:t>
            </a:r>
            <a:endParaRPr lang="en-US" dirty="0"/>
          </a:p>
          <a:p>
            <a:r>
              <a:rPr lang="mk-MK" dirty="0" smtClean="0"/>
              <a:t>Во </a:t>
            </a:r>
            <a:r>
              <a:rPr lang="mk-MK" dirty="0"/>
              <a:t>салонот имаа прекрасно портманто.</a:t>
            </a:r>
            <a:endParaRPr lang="en-US" dirty="0"/>
          </a:p>
          <a:p>
            <a:r>
              <a:rPr lang="en-US" dirty="0" err="1" smtClean="0"/>
              <a:t>Влезе</a:t>
            </a:r>
            <a:r>
              <a:rPr lang="en-US" dirty="0" smtClean="0"/>
              <a:t> </a:t>
            </a:r>
            <a:r>
              <a:rPr lang="en-US" dirty="0" err="1"/>
              <a:t>во</a:t>
            </a:r>
            <a:r>
              <a:rPr lang="en-US" dirty="0"/>
              <a:t> </a:t>
            </a:r>
            <a:r>
              <a:rPr lang="en-US" dirty="0" err="1"/>
              <a:t>салонот</a:t>
            </a:r>
            <a:r>
              <a:rPr lang="en-US" dirty="0"/>
              <a:t> и </a:t>
            </a:r>
            <a:r>
              <a:rPr lang="en-US" dirty="0" err="1"/>
              <a:t>го</a:t>
            </a:r>
            <a:r>
              <a:rPr lang="en-US" dirty="0"/>
              <a:t> </a:t>
            </a:r>
            <a:r>
              <a:rPr lang="en-US" dirty="0" err="1"/>
              <a:t>обеси</a:t>
            </a:r>
            <a:r>
              <a:rPr lang="en-US" dirty="0"/>
              <a:t> </a:t>
            </a:r>
            <a:r>
              <a:rPr lang="en-US" dirty="0" err="1"/>
              <a:t>палтото</a:t>
            </a:r>
            <a:r>
              <a:rPr lang="en-US" dirty="0"/>
              <a:t> </a:t>
            </a:r>
            <a:r>
              <a:rPr lang="en-US" dirty="0" err="1"/>
              <a:t>на</a:t>
            </a:r>
            <a:r>
              <a:rPr lang="en-US" dirty="0"/>
              <a:t> </a:t>
            </a:r>
            <a:r>
              <a:rPr lang="en-US" dirty="0" err="1"/>
              <a:t>закачалката</a:t>
            </a:r>
            <a:r>
              <a:rPr lang="en-US" dirty="0"/>
              <a:t> </a:t>
            </a:r>
            <a:r>
              <a:rPr lang="en-US" dirty="0" err="1"/>
              <a:t>на</a:t>
            </a:r>
            <a:r>
              <a:rPr lang="en-US" dirty="0"/>
              <a:t> </a:t>
            </a:r>
            <a:r>
              <a:rPr lang="en-US" dirty="0" err="1"/>
              <a:t>портмантото</a:t>
            </a:r>
            <a:r>
              <a:rPr lang="en-US" dirty="0"/>
              <a:t>.</a:t>
            </a:r>
          </a:p>
          <a:p>
            <a:r>
              <a:rPr lang="en-US" dirty="0" err="1" smtClean="0"/>
              <a:t>Го</a:t>
            </a:r>
            <a:r>
              <a:rPr lang="en-US" dirty="0" smtClean="0"/>
              <a:t> </a:t>
            </a:r>
            <a:r>
              <a:rPr lang="en-US" dirty="0" err="1"/>
              <a:t>закачи</a:t>
            </a:r>
            <a:r>
              <a:rPr lang="en-US" dirty="0"/>
              <a:t> </a:t>
            </a:r>
            <a:r>
              <a:rPr lang="en-US" dirty="0" err="1"/>
              <a:t>палтото</a:t>
            </a:r>
            <a:r>
              <a:rPr lang="en-US" dirty="0"/>
              <a:t> </a:t>
            </a:r>
            <a:r>
              <a:rPr lang="en-US" dirty="0" err="1"/>
              <a:t>на</a:t>
            </a:r>
            <a:r>
              <a:rPr lang="en-US" dirty="0"/>
              <a:t> </a:t>
            </a:r>
            <a:r>
              <a:rPr lang="en-US" dirty="0" err="1"/>
              <a:t>портмантото</a:t>
            </a:r>
            <a:r>
              <a:rPr lang="en-US" dirty="0"/>
              <a:t>. </a:t>
            </a:r>
            <a:r>
              <a:rPr lang="en-US" dirty="0" err="1"/>
              <a:t>Портмантото</a:t>
            </a:r>
            <a:r>
              <a:rPr lang="en-US" dirty="0"/>
              <a:t> </a:t>
            </a:r>
            <a:r>
              <a:rPr lang="en-US" dirty="0" err="1"/>
              <a:t>има</a:t>
            </a:r>
            <a:r>
              <a:rPr lang="en-US" dirty="0"/>
              <a:t> </a:t>
            </a:r>
            <a:r>
              <a:rPr lang="en-US" dirty="0" err="1"/>
              <a:t>повеќе</a:t>
            </a:r>
            <a:r>
              <a:rPr lang="en-US" dirty="0"/>
              <a:t> </a:t>
            </a:r>
            <a:r>
              <a:rPr lang="en-US" dirty="0" err="1"/>
              <a:t>закачалки</a:t>
            </a:r>
            <a:r>
              <a:rPr lang="en-US" dirty="0" smtClean="0"/>
              <a:t>.</a:t>
            </a:r>
          </a:p>
          <a:p>
            <a:r>
              <a:rPr lang="en-US" dirty="0" err="1"/>
              <a:t>Zakaci</a:t>
            </a:r>
            <a:r>
              <a:rPr lang="en-US" dirty="0"/>
              <a:t> go </a:t>
            </a:r>
            <a:r>
              <a:rPr lang="en-US" dirty="0" err="1"/>
              <a:t>cadorot</a:t>
            </a:r>
            <a:r>
              <a:rPr lang="en-US" dirty="0"/>
              <a:t> </a:t>
            </a:r>
            <a:r>
              <a:rPr lang="en-US" dirty="0" err="1"/>
              <a:t>na</a:t>
            </a:r>
            <a:r>
              <a:rPr lang="en-US" dirty="0"/>
              <a:t> </a:t>
            </a:r>
            <a:r>
              <a:rPr lang="en-US" dirty="0" err="1" smtClean="0"/>
              <a:t>portmantoto</a:t>
            </a:r>
            <a:endParaRPr lang="en-US" dirty="0"/>
          </a:p>
          <a:p>
            <a:r>
              <a:rPr lang="en-US" dirty="0" err="1" smtClean="0"/>
              <a:t>Потмантото</a:t>
            </a:r>
            <a:r>
              <a:rPr lang="en-US" dirty="0" smtClean="0"/>
              <a:t> </a:t>
            </a:r>
            <a:r>
              <a:rPr lang="en-US" dirty="0"/>
              <a:t>е </a:t>
            </a:r>
            <a:r>
              <a:rPr lang="en-US" dirty="0" err="1"/>
              <a:t>мало</a:t>
            </a:r>
            <a:r>
              <a:rPr lang="en-US" dirty="0"/>
              <a:t> и </a:t>
            </a:r>
            <a:r>
              <a:rPr lang="en-US" dirty="0" err="1"/>
              <a:t>не</a:t>
            </a:r>
            <a:r>
              <a:rPr lang="en-US" dirty="0"/>
              <a:t> </a:t>
            </a:r>
            <a:r>
              <a:rPr lang="en-US" dirty="0" err="1"/>
              <a:t>ги</a:t>
            </a:r>
            <a:r>
              <a:rPr lang="en-US" dirty="0"/>
              <a:t> </a:t>
            </a:r>
            <a:r>
              <a:rPr lang="en-US" dirty="0" err="1"/>
              <a:t>собира</a:t>
            </a:r>
            <a:r>
              <a:rPr lang="en-US" dirty="0"/>
              <a:t> </a:t>
            </a:r>
            <a:r>
              <a:rPr lang="en-US" dirty="0" err="1"/>
              <a:t>чевлите</a:t>
            </a:r>
            <a:r>
              <a:rPr lang="en-US" dirty="0"/>
              <a:t>.</a:t>
            </a:r>
          </a:p>
          <a:p>
            <a:r>
              <a:rPr lang="fr-FR" dirty="0" err="1"/>
              <a:t>Cevlite</a:t>
            </a:r>
            <a:r>
              <a:rPr lang="fr-FR" dirty="0"/>
              <a:t> i </a:t>
            </a:r>
            <a:r>
              <a:rPr lang="fr-FR" dirty="0" err="1"/>
              <a:t>paltoto</a:t>
            </a:r>
            <a:r>
              <a:rPr lang="fr-FR" dirty="0"/>
              <a:t> mi se vo </a:t>
            </a:r>
            <a:r>
              <a:rPr lang="fr-FR" dirty="0" err="1"/>
              <a:t>portmantoto</a:t>
            </a:r>
            <a:r>
              <a:rPr lang="fr-FR" dirty="0"/>
              <a:t>.</a:t>
            </a:r>
            <a:endParaRPr lang="en-US" dirty="0"/>
          </a:p>
          <a:p>
            <a:r>
              <a:rPr lang="en-US" dirty="0" err="1" smtClean="0"/>
              <a:t>Кошулата</a:t>
            </a:r>
            <a:r>
              <a:rPr lang="en-US" dirty="0" smtClean="0"/>
              <a:t> </a:t>
            </a:r>
            <a:r>
              <a:rPr lang="en-US" dirty="0" err="1"/>
              <a:t>ти</a:t>
            </a:r>
            <a:r>
              <a:rPr lang="en-US" dirty="0"/>
              <a:t> е </a:t>
            </a:r>
            <a:r>
              <a:rPr lang="en-US" dirty="0" err="1"/>
              <a:t>на</a:t>
            </a:r>
            <a:r>
              <a:rPr lang="en-US" dirty="0"/>
              <a:t> </a:t>
            </a:r>
            <a:r>
              <a:rPr lang="en-US" dirty="0" err="1"/>
              <a:t>портманто</a:t>
            </a:r>
            <a:endParaRPr lang="en-US" dirty="0"/>
          </a:p>
          <a:p>
            <a:r>
              <a:rPr lang="en-US" dirty="0" err="1" smtClean="0"/>
              <a:t>Го</a:t>
            </a:r>
            <a:r>
              <a:rPr lang="en-US" dirty="0" smtClean="0"/>
              <a:t> </a:t>
            </a:r>
            <a:r>
              <a:rPr lang="en-US" dirty="0" err="1"/>
              <a:t>обесе</a:t>
            </a:r>
            <a:r>
              <a:rPr lang="en-US" dirty="0"/>
              <a:t> </a:t>
            </a:r>
            <a:r>
              <a:rPr lang="en-US" dirty="0" err="1"/>
              <a:t>мантилот</a:t>
            </a:r>
            <a:r>
              <a:rPr lang="en-US" dirty="0"/>
              <a:t> </a:t>
            </a:r>
            <a:r>
              <a:rPr lang="en-US" dirty="0" err="1"/>
              <a:t>на</a:t>
            </a:r>
            <a:r>
              <a:rPr lang="en-US" dirty="0"/>
              <a:t> </a:t>
            </a:r>
            <a:r>
              <a:rPr lang="en-US" dirty="0" err="1"/>
              <a:t>портмантото</a:t>
            </a:r>
            <a:r>
              <a:rPr lang="en-US" dirty="0"/>
              <a:t> </a:t>
            </a:r>
            <a:r>
              <a:rPr lang="en-US" dirty="0" err="1"/>
              <a:t>во</a:t>
            </a:r>
            <a:r>
              <a:rPr lang="en-US" dirty="0"/>
              <a:t> </a:t>
            </a:r>
            <a:r>
              <a:rPr lang="en-US" dirty="0" err="1"/>
              <a:t>ходникот</a:t>
            </a:r>
            <a:endParaRPr lang="en-US" dirty="0"/>
          </a:p>
          <a:p>
            <a:r>
              <a:rPr lang="en-US" dirty="0" err="1"/>
              <a:t>Вентијагата</a:t>
            </a:r>
            <a:r>
              <a:rPr lang="en-US" dirty="0"/>
              <a:t> е </a:t>
            </a:r>
            <a:r>
              <a:rPr lang="en-US" dirty="0" err="1"/>
              <a:t>во</a:t>
            </a:r>
            <a:r>
              <a:rPr lang="en-US" dirty="0"/>
              <a:t> </a:t>
            </a:r>
            <a:r>
              <a:rPr lang="en-US" dirty="0" err="1"/>
              <a:t>портмантото</a:t>
            </a:r>
            <a:r>
              <a:rPr lang="en-US" dirty="0"/>
              <a:t>! </a:t>
            </a:r>
          </a:p>
          <a:p>
            <a:r>
              <a:rPr lang="en-US" dirty="0" err="1" smtClean="0"/>
              <a:t>Ги</a:t>
            </a:r>
            <a:r>
              <a:rPr lang="en-US" dirty="0" smtClean="0"/>
              <a:t> </a:t>
            </a:r>
            <a:r>
              <a:rPr lang="en-US" dirty="0" err="1"/>
              <a:t>ставив</a:t>
            </a:r>
            <a:r>
              <a:rPr lang="en-US" dirty="0"/>
              <a:t> </a:t>
            </a:r>
            <a:r>
              <a:rPr lang="en-US" dirty="0" err="1"/>
              <a:t>книгите</a:t>
            </a:r>
            <a:r>
              <a:rPr lang="en-US" dirty="0"/>
              <a:t> </a:t>
            </a:r>
            <a:r>
              <a:rPr lang="en-US" dirty="0" err="1"/>
              <a:t>над</a:t>
            </a:r>
            <a:r>
              <a:rPr lang="en-US" dirty="0"/>
              <a:t> </a:t>
            </a:r>
            <a:r>
              <a:rPr lang="en-US" dirty="0" err="1" smtClean="0"/>
              <a:t>портманто</a:t>
            </a:r>
            <a:endParaRPr lang="en-US" dirty="0" smtClean="0"/>
          </a:p>
          <a:p>
            <a:r>
              <a:rPr lang="en-US" dirty="0" err="1"/>
              <a:t>Ова</a:t>
            </a:r>
            <a:r>
              <a:rPr lang="en-US" dirty="0"/>
              <a:t> </a:t>
            </a:r>
            <a:r>
              <a:rPr lang="en-US" dirty="0" err="1"/>
              <a:t>портманто</a:t>
            </a:r>
            <a:r>
              <a:rPr lang="en-US" dirty="0"/>
              <a:t> </a:t>
            </a:r>
            <a:r>
              <a:rPr lang="en-US" dirty="0" err="1"/>
              <a:t>се</a:t>
            </a:r>
            <a:r>
              <a:rPr lang="en-US" dirty="0"/>
              <a:t> </a:t>
            </a:r>
            <a:r>
              <a:rPr lang="en-US" dirty="0" err="1"/>
              <a:t>наоѓа</a:t>
            </a:r>
            <a:r>
              <a:rPr lang="en-US" dirty="0"/>
              <a:t> </a:t>
            </a:r>
            <a:r>
              <a:rPr lang="en-US" dirty="0" err="1"/>
              <a:t>во</a:t>
            </a:r>
            <a:r>
              <a:rPr lang="en-US" dirty="0"/>
              <a:t> </a:t>
            </a:r>
            <a:r>
              <a:rPr lang="en-US" dirty="0" err="1"/>
              <a:t>претсобјето</a:t>
            </a:r>
            <a:r>
              <a:rPr lang="en-US" dirty="0"/>
              <a:t>- </a:t>
            </a:r>
            <a:r>
              <a:rPr lang="en-US" dirty="0" err="1"/>
              <a:t>салонот</a:t>
            </a:r>
            <a:endParaRPr lang="en-US" dirty="0"/>
          </a:p>
          <a:p>
            <a:r>
              <a:rPr lang="en-US" dirty="0" err="1" smtClean="0"/>
              <a:t>Бокалот</a:t>
            </a:r>
            <a:r>
              <a:rPr lang="en-US" dirty="0" smtClean="0"/>
              <a:t> </a:t>
            </a:r>
            <a:r>
              <a:rPr lang="en-US" dirty="0"/>
              <a:t>е </a:t>
            </a:r>
            <a:r>
              <a:rPr lang="en-US" dirty="0" err="1"/>
              <a:t>во</a:t>
            </a:r>
            <a:r>
              <a:rPr lang="en-US" dirty="0"/>
              <a:t> </a:t>
            </a:r>
            <a:r>
              <a:rPr lang="en-US" dirty="0" err="1"/>
              <a:t>потмантото</a:t>
            </a:r>
            <a:endParaRPr lang="en-US" dirty="0"/>
          </a:p>
          <a:p>
            <a:r>
              <a:rPr lang="en-US" dirty="0" err="1"/>
              <a:t>Потмантото</a:t>
            </a:r>
            <a:r>
              <a:rPr lang="en-US" dirty="0"/>
              <a:t> е </a:t>
            </a:r>
            <a:r>
              <a:rPr lang="en-US" dirty="0" err="1"/>
              <a:t>за</a:t>
            </a:r>
            <a:r>
              <a:rPr lang="en-US" dirty="0"/>
              <a:t> </a:t>
            </a:r>
            <a:r>
              <a:rPr lang="en-US" dirty="0" err="1"/>
              <a:t>алишта</a:t>
            </a:r>
            <a:r>
              <a:rPr lang="en-US" dirty="0"/>
              <a:t>, </a:t>
            </a:r>
            <a:r>
              <a:rPr lang="en-US" dirty="0" err="1"/>
              <a:t>не</a:t>
            </a:r>
            <a:r>
              <a:rPr lang="en-US" dirty="0"/>
              <a:t> </a:t>
            </a:r>
            <a:r>
              <a:rPr lang="en-US" dirty="0" err="1"/>
              <a:t>за</a:t>
            </a:r>
            <a:r>
              <a:rPr lang="en-US" dirty="0"/>
              <a:t> </a:t>
            </a:r>
            <a:r>
              <a:rPr lang="en-US" dirty="0" err="1"/>
              <a:t>чадори</a:t>
            </a:r>
            <a:r>
              <a:rPr lang="en-US" dirty="0"/>
              <a:t>.</a:t>
            </a:r>
          </a:p>
          <a:p>
            <a:r>
              <a:rPr lang="en-US" dirty="0" err="1" smtClean="0"/>
              <a:t>Донееси</a:t>
            </a:r>
            <a:r>
              <a:rPr lang="en-US" dirty="0" smtClean="0"/>
              <a:t> </a:t>
            </a:r>
            <a:r>
              <a:rPr lang="en-US" dirty="0" err="1"/>
              <a:t>ми</a:t>
            </a:r>
            <a:r>
              <a:rPr lang="en-US" dirty="0"/>
              <a:t> </a:t>
            </a:r>
            <a:r>
              <a:rPr lang="en-US" dirty="0" err="1"/>
              <a:t>го</a:t>
            </a:r>
            <a:r>
              <a:rPr lang="en-US" dirty="0"/>
              <a:t> </a:t>
            </a:r>
            <a:r>
              <a:rPr lang="en-US" dirty="0" err="1"/>
              <a:t>палтото</a:t>
            </a:r>
            <a:r>
              <a:rPr lang="en-US" dirty="0"/>
              <a:t> </a:t>
            </a:r>
            <a:r>
              <a:rPr lang="en-US" dirty="0" err="1"/>
              <a:t>од</a:t>
            </a:r>
            <a:r>
              <a:rPr lang="en-US" dirty="0"/>
              <a:t> </a:t>
            </a:r>
            <a:r>
              <a:rPr lang="en-US" dirty="0" err="1"/>
              <a:t>портмантото</a:t>
            </a:r>
            <a:endParaRPr lang="en-US" dirty="0"/>
          </a:p>
          <a:p>
            <a:r>
              <a:rPr lang="en-US" dirty="0" err="1" smtClean="0"/>
              <a:t>Убаво</a:t>
            </a:r>
            <a:r>
              <a:rPr lang="en-US" dirty="0" smtClean="0"/>
              <a:t> </a:t>
            </a:r>
            <a:r>
              <a:rPr lang="en-US" dirty="0"/>
              <a:t>ПОРТМАНТО, </a:t>
            </a:r>
            <a:r>
              <a:rPr lang="en-US" dirty="0" err="1"/>
              <a:t>одлично</a:t>
            </a:r>
            <a:r>
              <a:rPr lang="en-US" dirty="0"/>
              <a:t> </a:t>
            </a:r>
            <a:r>
              <a:rPr lang="en-US" dirty="0" err="1"/>
              <a:t>се</a:t>
            </a:r>
            <a:r>
              <a:rPr lang="en-US" dirty="0"/>
              <a:t> </a:t>
            </a:r>
            <a:r>
              <a:rPr lang="en-US" dirty="0" err="1"/>
              <a:t>вклопува</a:t>
            </a:r>
            <a:r>
              <a:rPr lang="en-US" dirty="0"/>
              <a:t> </a:t>
            </a:r>
            <a:r>
              <a:rPr lang="en-US" dirty="0" err="1"/>
              <a:t>во</a:t>
            </a:r>
            <a:r>
              <a:rPr lang="en-US" dirty="0"/>
              <a:t> </a:t>
            </a:r>
            <a:r>
              <a:rPr lang="en-US" dirty="0" err="1"/>
              <a:t>просторот</a:t>
            </a:r>
            <a:endParaRPr lang="en-US" dirty="0"/>
          </a:p>
          <a:p>
            <a:r>
              <a:rPr lang="en-US" dirty="0" smtClean="0"/>
              <a:t>Vo </a:t>
            </a:r>
            <a:r>
              <a:rPr lang="en-US" dirty="0" err="1"/>
              <a:t>antreto</a:t>
            </a:r>
            <a:r>
              <a:rPr lang="en-US" dirty="0"/>
              <a:t> </a:t>
            </a:r>
            <a:r>
              <a:rPr lang="en-US" dirty="0" err="1"/>
              <a:t>imaše</a:t>
            </a:r>
            <a:r>
              <a:rPr lang="en-US" dirty="0"/>
              <a:t>  </a:t>
            </a:r>
            <a:r>
              <a:rPr lang="en-US" dirty="0" err="1"/>
              <a:t>ubavo</a:t>
            </a:r>
            <a:r>
              <a:rPr lang="en-US" dirty="0"/>
              <a:t> </a:t>
            </a:r>
            <a:r>
              <a:rPr lang="en-US" dirty="0" err="1"/>
              <a:t>portmanto</a:t>
            </a:r>
            <a:r>
              <a:rPr lang="en-US" dirty="0"/>
              <a:t>...</a:t>
            </a:r>
          </a:p>
          <a:p>
            <a:r>
              <a:rPr lang="en-US" dirty="0" err="1" smtClean="0"/>
              <a:t>Закачи</a:t>
            </a:r>
            <a:r>
              <a:rPr lang="en-US" dirty="0" smtClean="0"/>
              <a:t> </a:t>
            </a:r>
            <a:r>
              <a:rPr lang="en-US" dirty="0" err="1"/>
              <a:t>го</a:t>
            </a:r>
            <a:r>
              <a:rPr lang="en-US" dirty="0"/>
              <a:t> </a:t>
            </a:r>
            <a:r>
              <a:rPr lang="en-US" dirty="0" err="1"/>
              <a:t>палтото</a:t>
            </a:r>
            <a:r>
              <a:rPr lang="en-US" dirty="0"/>
              <a:t> </a:t>
            </a:r>
            <a:r>
              <a:rPr lang="en-US" dirty="0" err="1"/>
              <a:t>во</a:t>
            </a:r>
            <a:r>
              <a:rPr lang="en-US" dirty="0"/>
              <a:t> </a:t>
            </a:r>
            <a:r>
              <a:rPr lang="en-US" dirty="0" err="1"/>
              <a:t>салонот</a:t>
            </a:r>
            <a:r>
              <a:rPr lang="en-US" dirty="0"/>
              <a:t> </a:t>
            </a:r>
            <a:r>
              <a:rPr lang="en-US" dirty="0" err="1"/>
              <a:t>на</a:t>
            </a:r>
            <a:r>
              <a:rPr lang="en-US" dirty="0"/>
              <a:t> </a:t>
            </a:r>
            <a:r>
              <a:rPr lang="en-US" dirty="0" err="1"/>
              <a:t>портманто</a:t>
            </a:r>
            <a:endParaRPr lang="en-US" dirty="0"/>
          </a:p>
          <a:p>
            <a:r>
              <a:rPr lang="en-US" dirty="0" err="1" smtClean="0"/>
              <a:t>Неговиот</a:t>
            </a:r>
            <a:r>
              <a:rPr lang="en-US" dirty="0" smtClean="0"/>
              <a:t> </a:t>
            </a:r>
            <a:r>
              <a:rPr lang="en-US" dirty="0" err="1"/>
              <a:t>портманто</a:t>
            </a:r>
            <a:r>
              <a:rPr lang="en-US" dirty="0"/>
              <a:t> е </a:t>
            </a:r>
            <a:r>
              <a:rPr lang="en-US" dirty="0" err="1"/>
              <a:t>нов</a:t>
            </a:r>
            <a:r>
              <a:rPr lang="en-US" dirty="0"/>
              <a:t>.</a:t>
            </a:r>
          </a:p>
          <a:p>
            <a:r>
              <a:rPr lang="en-US" dirty="0" err="1" smtClean="0"/>
              <a:t>Остави</a:t>
            </a:r>
            <a:r>
              <a:rPr lang="en-US" dirty="0" smtClean="0"/>
              <a:t> </a:t>
            </a:r>
            <a:r>
              <a:rPr lang="en-US" dirty="0" err="1"/>
              <a:t>го</a:t>
            </a:r>
            <a:r>
              <a:rPr lang="en-US" dirty="0"/>
              <a:t> </a:t>
            </a:r>
            <a:r>
              <a:rPr lang="en-US" dirty="0" err="1"/>
              <a:t>чадорот</a:t>
            </a:r>
            <a:r>
              <a:rPr lang="en-US" dirty="0"/>
              <a:t> </a:t>
            </a:r>
            <a:r>
              <a:rPr lang="en-US" dirty="0" err="1"/>
              <a:t>кај</a:t>
            </a:r>
            <a:r>
              <a:rPr lang="en-US" dirty="0"/>
              <a:t> </a:t>
            </a:r>
            <a:r>
              <a:rPr lang="en-US" dirty="0" err="1"/>
              <a:t>портмантото</a:t>
            </a:r>
            <a:r>
              <a:rPr lang="en-US" dirty="0"/>
              <a:t>. </a:t>
            </a:r>
          </a:p>
          <a:p>
            <a:r>
              <a:rPr lang="en-US" dirty="0" err="1" smtClean="0"/>
              <a:t>ene</a:t>
            </a:r>
            <a:r>
              <a:rPr lang="en-US" dirty="0" smtClean="0"/>
              <a:t> </a:t>
            </a:r>
            <a:r>
              <a:rPr lang="en-US" dirty="0" err="1"/>
              <a:t>gi</a:t>
            </a:r>
            <a:r>
              <a:rPr lang="en-US" dirty="0"/>
              <a:t> </a:t>
            </a:r>
            <a:r>
              <a:rPr lang="en-US" dirty="0" err="1"/>
              <a:t>klucevite</a:t>
            </a:r>
            <a:r>
              <a:rPr lang="en-US" dirty="0"/>
              <a:t> </a:t>
            </a:r>
            <a:r>
              <a:rPr lang="en-US" dirty="0" err="1"/>
              <a:t>na</a:t>
            </a:r>
            <a:r>
              <a:rPr lang="en-US" dirty="0"/>
              <a:t> </a:t>
            </a:r>
            <a:r>
              <a:rPr lang="en-US" dirty="0" err="1"/>
              <a:t>portmantoto</a:t>
            </a:r>
            <a:r>
              <a:rPr lang="en-US" dirty="0"/>
              <a:t> </a:t>
            </a:r>
            <a:r>
              <a:rPr lang="en-US" dirty="0" err="1"/>
              <a:t>vo</a:t>
            </a:r>
            <a:r>
              <a:rPr lang="en-US" dirty="0"/>
              <a:t> </a:t>
            </a:r>
            <a:r>
              <a:rPr lang="en-US" dirty="0" err="1"/>
              <a:t>salonot</a:t>
            </a:r>
            <a:endParaRPr lang="en-US" dirty="0"/>
          </a:p>
          <a:p>
            <a:r>
              <a:rPr lang="en-US" dirty="0" err="1"/>
              <a:t>Zemi</a:t>
            </a:r>
            <a:r>
              <a:rPr lang="en-US" dirty="0"/>
              <a:t> go </a:t>
            </a:r>
            <a:r>
              <a:rPr lang="en-US" dirty="0" err="1"/>
              <a:t>ovoj</a:t>
            </a:r>
            <a:r>
              <a:rPr lang="en-US" dirty="0"/>
              <a:t> </a:t>
            </a:r>
            <a:r>
              <a:rPr lang="en-US" dirty="0" err="1"/>
              <a:t>portmanto</a:t>
            </a:r>
            <a:r>
              <a:rPr lang="en-US" dirty="0"/>
              <a:t>! (golem </a:t>
            </a:r>
            <a:r>
              <a:rPr lang="en-US" dirty="0" err="1"/>
              <a:t>kufer</a:t>
            </a:r>
            <a:r>
              <a:rPr lang="en-US" dirty="0"/>
              <a:t>)</a:t>
            </a:r>
          </a:p>
          <a:p>
            <a:r>
              <a:rPr lang="en-US" i="1" dirty="0" err="1"/>
              <a:t>Што</a:t>
            </a:r>
            <a:r>
              <a:rPr lang="en-US" i="1" dirty="0"/>
              <a:t> </a:t>
            </a:r>
            <a:r>
              <a:rPr lang="en-US" i="1" dirty="0" err="1"/>
              <a:t>си</a:t>
            </a:r>
            <a:r>
              <a:rPr lang="en-US" i="1" dirty="0"/>
              <a:t> </a:t>
            </a:r>
            <a:r>
              <a:rPr lang="en-US" i="1" dirty="0" err="1"/>
              <a:t>мисли</a:t>
            </a:r>
            <a:r>
              <a:rPr lang="en-US" i="1" dirty="0"/>
              <a:t> </a:t>
            </a:r>
            <a:r>
              <a:rPr lang="en-US" i="1" dirty="0" err="1"/>
              <a:t>комшивката</a:t>
            </a:r>
            <a:r>
              <a:rPr lang="en-US" i="1" dirty="0"/>
              <a:t>, </a:t>
            </a:r>
            <a:r>
              <a:rPr lang="en-US" i="1" dirty="0" err="1"/>
              <a:t>кога</a:t>
            </a:r>
            <a:r>
              <a:rPr lang="en-US" i="1" dirty="0"/>
              <a:t> </a:t>
            </a:r>
            <a:r>
              <a:rPr lang="en-US" i="1" dirty="0" err="1"/>
              <a:t>ќе</a:t>
            </a:r>
            <a:r>
              <a:rPr lang="en-US" i="1" dirty="0"/>
              <a:t> </a:t>
            </a:r>
            <a:r>
              <a:rPr lang="en-US" i="1" dirty="0" err="1"/>
              <a:t>ме</a:t>
            </a:r>
            <a:r>
              <a:rPr lang="en-US" i="1" dirty="0"/>
              <a:t> </a:t>
            </a:r>
            <a:r>
              <a:rPr lang="en-US" i="1" dirty="0" err="1"/>
              <a:t>повика</a:t>
            </a:r>
            <a:r>
              <a:rPr lang="en-US" i="1" dirty="0"/>
              <a:t> </a:t>
            </a:r>
            <a:r>
              <a:rPr lang="en-US" i="1" dirty="0" err="1"/>
              <a:t>веднаш</a:t>
            </a:r>
            <a:r>
              <a:rPr lang="en-US" i="1" dirty="0"/>
              <a:t> </a:t>
            </a:r>
            <a:r>
              <a:rPr lang="en-US" i="1" dirty="0" err="1"/>
              <a:t>да</a:t>
            </a:r>
            <a:r>
              <a:rPr lang="en-US" i="1" dirty="0"/>
              <a:t> </a:t>
            </a:r>
            <a:r>
              <a:rPr lang="en-US" i="1" dirty="0" err="1"/>
              <a:t>одам</a:t>
            </a:r>
            <a:r>
              <a:rPr lang="en-US" i="1" dirty="0"/>
              <a:t> </a:t>
            </a:r>
            <a:r>
              <a:rPr lang="en-US" i="1" dirty="0" err="1"/>
              <a:t>на</a:t>
            </a:r>
            <a:r>
              <a:rPr lang="en-US" i="1" dirty="0"/>
              <a:t> </a:t>
            </a:r>
            <a:r>
              <a:rPr lang="en-US" i="1" dirty="0" err="1"/>
              <a:t>кафе</a:t>
            </a:r>
            <a:r>
              <a:rPr lang="en-US" i="1" dirty="0"/>
              <a:t> </a:t>
            </a:r>
            <a:r>
              <a:rPr lang="en-US" i="1" dirty="0" err="1"/>
              <a:t>кај</a:t>
            </a:r>
            <a:r>
              <a:rPr lang="en-US" i="1" dirty="0"/>
              <a:t> </a:t>
            </a:r>
            <a:r>
              <a:rPr lang="en-US" i="1" dirty="0" err="1"/>
              <a:t>неа</a:t>
            </a:r>
            <a:r>
              <a:rPr lang="en-US" i="1" dirty="0"/>
              <a:t>? </a:t>
            </a:r>
            <a:r>
              <a:rPr lang="en-US" i="1" dirty="0" err="1"/>
              <a:t>Па</a:t>
            </a:r>
            <a:r>
              <a:rPr lang="en-US" i="1" dirty="0"/>
              <a:t> </a:t>
            </a:r>
            <a:r>
              <a:rPr lang="en-US" i="1" dirty="0" err="1"/>
              <a:t>јас</a:t>
            </a:r>
            <a:r>
              <a:rPr lang="en-US" i="1" dirty="0"/>
              <a:t> </a:t>
            </a:r>
            <a:r>
              <a:rPr lang="en-US" i="1" dirty="0" err="1"/>
              <a:t>имам</a:t>
            </a:r>
            <a:r>
              <a:rPr lang="en-US" i="1" dirty="0"/>
              <a:t> </a:t>
            </a:r>
            <a:r>
              <a:rPr lang="en-US" i="1" dirty="0" err="1"/>
              <a:t>сопруга</a:t>
            </a:r>
            <a:r>
              <a:rPr lang="en-US" i="1" dirty="0"/>
              <a:t>, </a:t>
            </a:r>
            <a:r>
              <a:rPr lang="en-US" i="1" dirty="0" err="1"/>
              <a:t>не</a:t>
            </a:r>
            <a:r>
              <a:rPr lang="en-US" i="1" dirty="0"/>
              <a:t> </a:t>
            </a:r>
            <a:r>
              <a:rPr lang="en-US" i="1" dirty="0" err="1"/>
              <a:t>висам</a:t>
            </a:r>
            <a:r>
              <a:rPr lang="en-US" i="1" dirty="0"/>
              <a:t> </a:t>
            </a:r>
            <a:r>
              <a:rPr lang="en-US" i="1" dirty="0" err="1"/>
              <a:t>на</a:t>
            </a:r>
            <a:r>
              <a:rPr lang="en-US" i="1" dirty="0"/>
              <a:t> </a:t>
            </a:r>
            <a:r>
              <a:rPr lang="en-US" i="1" dirty="0" err="1"/>
              <a:t>портманто</a:t>
            </a:r>
            <a:r>
              <a:rPr lang="en-US" i="1" dirty="0"/>
              <a:t>!</a:t>
            </a:r>
          </a:p>
          <a:p>
            <a:r>
              <a:rPr lang="en-US" dirty="0" err="1"/>
              <a:t>Кога</a:t>
            </a:r>
            <a:r>
              <a:rPr lang="en-US" dirty="0"/>
              <a:t> </a:t>
            </a:r>
            <a:r>
              <a:rPr lang="en-US" dirty="0" err="1"/>
              <a:t>се</a:t>
            </a:r>
            <a:r>
              <a:rPr lang="en-US" dirty="0"/>
              <a:t> </a:t>
            </a:r>
            <a:r>
              <a:rPr lang="en-US" dirty="0" err="1"/>
              <a:t>враќам</a:t>
            </a:r>
            <a:r>
              <a:rPr lang="en-US" dirty="0"/>
              <a:t> </a:t>
            </a:r>
            <a:r>
              <a:rPr lang="en-US" dirty="0" err="1"/>
              <a:t>дома</a:t>
            </a:r>
            <a:r>
              <a:rPr lang="en-US" dirty="0"/>
              <a:t>, </a:t>
            </a:r>
            <a:r>
              <a:rPr lang="en-US" dirty="0" err="1"/>
              <a:t>палтото</a:t>
            </a:r>
            <a:r>
              <a:rPr lang="en-US" dirty="0"/>
              <a:t> </a:t>
            </a:r>
            <a:r>
              <a:rPr lang="en-US" dirty="0" err="1"/>
              <a:t>секогаш</a:t>
            </a:r>
            <a:r>
              <a:rPr lang="en-US" dirty="0"/>
              <a:t> </a:t>
            </a:r>
            <a:r>
              <a:rPr lang="en-US" dirty="0" err="1"/>
              <a:t>го</a:t>
            </a:r>
            <a:r>
              <a:rPr lang="en-US" dirty="0"/>
              <a:t> </a:t>
            </a:r>
            <a:r>
              <a:rPr lang="en-US" dirty="0" err="1"/>
              <a:t>закачувам</a:t>
            </a:r>
            <a:r>
              <a:rPr lang="en-US" dirty="0"/>
              <a:t> </a:t>
            </a:r>
            <a:r>
              <a:rPr lang="en-US" dirty="0" err="1"/>
              <a:t>на</a:t>
            </a:r>
            <a:r>
              <a:rPr lang="en-US" dirty="0"/>
              <a:t> </a:t>
            </a:r>
            <a:r>
              <a:rPr lang="en-US" dirty="0" err="1"/>
              <a:t>пормантото</a:t>
            </a:r>
            <a:r>
              <a:rPr lang="en-US" dirty="0"/>
              <a:t>.</a:t>
            </a:r>
          </a:p>
          <a:p>
            <a:endParaRPr lang="mk-MK" b="1" dirty="0" smtClean="0"/>
          </a:p>
          <a:p>
            <a:r>
              <a:rPr lang="mk-MK" b="1" dirty="0" smtClean="0"/>
              <a:t>ДРУГО</a:t>
            </a:r>
            <a:r>
              <a:rPr lang="mk-MK" dirty="0" smtClean="0"/>
              <a:t>:</a:t>
            </a:r>
          </a:p>
          <a:p>
            <a:pPr lvl="0"/>
            <a:r>
              <a:rPr lang="en-US" dirty="0" err="1" smtClean="0">
                <a:solidFill>
                  <a:prstClr val="black"/>
                </a:solidFill>
              </a:rPr>
              <a:t>Пелерина</a:t>
            </a:r>
            <a:endParaRPr lang="mk-MK" dirty="0" smtClean="0">
              <a:solidFill>
                <a:prstClr val="black"/>
              </a:solidFill>
            </a:endParaRPr>
          </a:p>
          <a:p>
            <a:r>
              <a:rPr lang="en-US" dirty="0" err="1"/>
              <a:t>Прекар</a:t>
            </a:r>
            <a:r>
              <a:rPr lang="en-US" dirty="0" smtClean="0"/>
              <a:t>??</a:t>
            </a:r>
            <a:endParaRPr lang="mk-MK" dirty="0" smtClean="0"/>
          </a:p>
          <a:p>
            <a:r>
              <a:rPr lang="en-US" dirty="0" err="1" smtClean="0"/>
              <a:t>Kufer</a:t>
            </a:r>
            <a:endParaRPr lang="en-US" dirty="0"/>
          </a:p>
        </p:txBody>
      </p:sp>
    </p:spTree>
    <p:extLst>
      <p:ext uri="{BB962C8B-B14F-4D97-AF65-F5344CB8AC3E}">
        <p14:creationId xmlns:p14="http://schemas.microsoft.com/office/powerpoint/2010/main" val="24008918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dirty="0"/>
              <a:t>КЛОШАР &lt; clochard, arde [klɔʃaʀ] n.</a:t>
            </a:r>
            <a:r>
              <a:rPr lang="en-US" dirty="0"/>
              <a:t/>
            </a:r>
            <a:br>
              <a:rPr lang="en-US" dirty="0"/>
            </a:br>
            <a:endParaRPr lang="en-US" dirty="0"/>
          </a:p>
        </p:txBody>
      </p:sp>
      <p:pic>
        <p:nvPicPr>
          <p:cNvPr id="6" name="Content Placeholder 5"/>
          <p:cNvPicPr>
            <a:picLocks noGrp="1" noChangeAspect="1"/>
          </p:cNvPicPr>
          <p:nvPr>
            <p:ph idx="1"/>
          </p:nvPr>
        </p:nvPicPr>
        <p:blipFill>
          <a:blip r:embed="rId2"/>
          <a:stretch>
            <a:fillRect/>
          </a:stretch>
        </p:blipFill>
        <p:spPr>
          <a:xfrm>
            <a:off x="3123653" y="2487195"/>
            <a:ext cx="5944693" cy="3028197"/>
          </a:xfrm>
          <a:prstGeom prst="rect">
            <a:avLst/>
          </a:prstGeom>
        </p:spPr>
      </p:pic>
    </p:spTree>
    <p:extLst>
      <p:ext uri="{BB962C8B-B14F-4D97-AF65-F5344CB8AC3E}">
        <p14:creationId xmlns:p14="http://schemas.microsoft.com/office/powerpoint/2010/main" val="20046108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dirty="0"/>
              <a:t>КЛОШАР &lt; clochard, arde [klɔʃaʀ] n.</a:t>
            </a:r>
            <a:r>
              <a:rPr lang="en-US" dirty="0"/>
              <a:t/>
            </a:r>
            <a:br>
              <a:rPr lang="en-US" dirty="0"/>
            </a:br>
            <a:endParaRPr lang="en-US" dirty="0"/>
          </a:p>
        </p:txBody>
      </p:sp>
      <p:sp>
        <p:nvSpPr>
          <p:cNvPr id="3" name="Content Placeholder 2"/>
          <p:cNvSpPr>
            <a:spLocks noGrp="1"/>
          </p:cNvSpPr>
          <p:nvPr>
            <p:ph idx="1"/>
          </p:nvPr>
        </p:nvSpPr>
        <p:spPr/>
        <p:txBody>
          <a:bodyPr numCol="2">
            <a:normAutofit fontScale="70000" lnSpcReduction="20000"/>
          </a:bodyPr>
          <a:lstStyle/>
          <a:p>
            <a:pPr lvl="0"/>
            <a:r>
              <a:rPr lang="en-US" b="1" dirty="0" err="1"/>
              <a:t>TLFi</a:t>
            </a:r>
            <a:r>
              <a:rPr lang="en-US" b="1" dirty="0"/>
              <a:t>: </a:t>
            </a:r>
            <a:r>
              <a:rPr lang="fr-FR" dirty="0"/>
              <a:t>CLOCHARD, ARDE, subst.</a:t>
            </a:r>
            <a:endParaRPr lang="en-US" dirty="0"/>
          </a:p>
          <a:p>
            <a:r>
              <a:rPr lang="fr-FR" dirty="0"/>
              <a:t>Homme, femme sans domicile fixe qui mène une vie d'oisiveté et de mendicité et refuse les contraintes sociales. </a:t>
            </a:r>
            <a:endParaRPr lang="en-US" dirty="0"/>
          </a:p>
          <a:p>
            <a:r>
              <a:rPr lang="fr-FR" dirty="0"/>
              <a:t>... et parmi ces femmes qui portaient des fourrures, des bas de soie, de fins escarpins, Nadine avait l'air d'une clocharde. S. de Beauvoir, </a:t>
            </a:r>
            <a:r>
              <a:rPr lang="fr-FR" i="1" dirty="0"/>
              <a:t>Les Mandarins,</a:t>
            </a:r>
            <a:r>
              <a:rPr lang="fr-FR" dirty="0"/>
              <a:t>1954, p. 86.</a:t>
            </a:r>
            <a:endParaRPr lang="en-US" dirty="0"/>
          </a:p>
          <a:p>
            <a:r>
              <a:rPr lang="fr-FR" dirty="0"/>
              <a:t>− </a:t>
            </a:r>
            <a:r>
              <a:rPr lang="fr-FR" i="1" dirty="0"/>
              <a:t>Emploi adj., p. </a:t>
            </a:r>
            <a:r>
              <a:rPr lang="fr-FR" i="1" dirty="0" err="1"/>
              <a:t>métaph</a:t>
            </a:r>
            <a:r>
              <a:rPr lang="fr-FR" i="1" dirty="0"/>
              <a:t>.</a:t>
            </a:r>
            <a:r>
              <a:rPr lang="fr-FR" dirty="0"/>
              <a:t> </a:t>
            </a:r>
            <a:r>
              <a:rPr lang="fr-FR" i="1" dirty="0"/>
              <a:t>Cités clochardes.</a:t>
            </a:r>
            <a:r>
              <a:rPr lang="fr-FR" dirty="0"/>
              <a:t> À l'implantation anarchique et à l'aspect délabré et sale (</a:t>
            </a:r>
            <a:r>
              <a:rPr lang="fr-FR" i="1" dirty="0"/>
              <a:t>cf. </a:t>
            </a:r>
            <a:r>
              <a:rPr lang="fr-FR" dirty="0"/>
              <a:t>Morand, </a:t>
            </a:r>
            <a:r>
              <a:rPr lang="fr-FR" i="1" dirty="0"/>
              <a:t>L'Eau sous les ponts,</a:t>
            </a:r>
            <a:r>
              <a:rPr lang="fr-FR" dirty="0"/>
              <a:t> 1954, p. 158).</a:t>
            </a:r>
            <a:endParaRPr lang="en-US" dirty="0"/>
          </a:p>
          <a:p>
            <a:r>
              <a:rPr lang="fr-FR" dirty="0"/>
              <a:t> </a:t>
            </a:r>
            <a:endParaRPr lang="en-US" dirty="0"/>
          </a:p>
          <a:p>
            <a:r>
              <a:rPr lang="fr-FR" b="1" dirty="0"/>
              <a:t>PR: </a:t>
            </a:r>
            <a:r>
              <a:rPr lang="fr-FR" b="1" dirty="0" smtClean="0"/>
              <a:t> </a:t>
            </a:r>
            <a:r>
              <a:rPr lang="fr-FR" dirty="0" smtClean="0"/>
              <a:t>1</a:t>
            </a:r>
            <a:r>
              <a:rPr lang="fr-FR" dirty="0"/>
              <a:t>   Personne socialement inadaptée, qui vit sans travail ni domicile, dans les grandes villes. </a:t>
            </a:r>
            <a:r>
              <a:rPr lang="fr-FR" dirty="0" err="1" smtClean="0"/>
              <a:t>fam</a:t>
            </a:r>
            <a:r>
              <a:rPr lang="fr-FR" dirty="0"/>
              <a:t>. 2. cloche, clodo, régional robineux (cf. Sans domicile* fixe</a:t>
            </a:r>
            <a:r>
              <a:rPr lang="fr-FR" dirty="0" smtClean="0"/>
              <a:t>). </a:t>
            </a:r>
            <a:endParaRPr lang="en-US" dirty="0"/>
          </a:p>
          <a:p>
            <a:r>
              <a:rPr lang="fr-FR" dirty="0"/>
              <a:t> 2   (vers 1975 ◊ origine inconnue) Reinette clochard, ou nom féminin une clochard : pomme à peau gris jaune, très parfumée. </a:t>
            </a:r>
            <a:endParaRPr lang="en-US" dirty="0"/>
          </a:p>
          <a:p>
            <a:r>
              <a:rPr lang="fr-FR" b="1" dirty="0"/>
              <a:t> </a:t>
            </a:r>
            <a:endParaRPr lang="en-US" dirty="0"/>
          </a:p>
          <a:p>
            <a:r>
              <a:rPr lang="mk-MK" b="1" dirty="0"/>
              <a:t>ТРСМК</a:t>
            </a:r>
            <a:r>
              <a:rPr lang="mk-MK" dirty="0"/>
              <a:t>: 1. бездомник, скитник, 2. мрзлив, неуреден или флегматичен човек</a:t>
            </a:r>
            <a:endParaRPr lang="en-US" dirty="0"/>
          </a:p>
          <a:p>
            <a:r>
              <a:rPr lang="mk-MK" b="1" dirty="0"/>
              <a:t>ДРМЈ= </a:t>
            </a:r>
            <a:r>
              <a:rPr lang="mk-MK" dirty="0"/>
              <a:t>бездомник, скитник</a:t>
            </a:r>
            <a:endParaRPr lang="en-US" dirty="0"/>
          </a:p>
          <a:p>
            <a:r>
              <a:rPr lang="mk-MK" b="1" dirty="0"/>
              <a:t>ТРМК= </a:t>
            </a:r>
            <a:r>
              <a:rPr lang="mk-MK" dirty="0"/>
              <a:t>Бездомник, скитник, Том 2, 2005, стр. 535</a:t>
            </a:r>
            <a:endParaRPr lang="en-US" dirty="0"/>
          </a:p>
          <a:p>
            <a:r>
              <a:rPr lang="mk-MK" b="1" dirty="0"/>
              <a:t>РМЈмач: </a:t>
            </a:r>
            <a:r>
              <a:rPr lang="mk-MK" dirty="0"/>
              <a:t>скитник, уличар, припадник на париското дно на животот</a:t>
            </a:r>
            <a:endParaRPr lang="en-US" dirty="0"/>
          </a:p>
          <a:p>
            <a:r>
              <a:rPr lang="mk-MK" b="1" dirty="0"/>
              <a:t>РМЈСТ: 0</a:t>
            </a:r>
            <a:r>
              <a:rPr lang="en-US" b="1" dirty="0"/>
              <a:t>: </a:t>
            </a:r>
            <a:r>
              <a:rPr lang="mk-MK" b="1" dirty="0"/>
              <a:t>ДНЗКСкт: 0</a:t>
            </a:r>
            <a:r>
              <a:rPr lang="en-US" b="1" dirty="0"/>
              <a:t>; </a:t>
            </a:r>
            <a:r>
              <a:rPr lang="mk-MK" b="1" dirty="0"/>
              <a:t>ФЗБКЈНСВвц: 0</a:t>
            </a:r>
            <a:endParaRPr lang="en-US" dirty="0"/>
          </a:p>
          <a:p>
            <a:endParaRPr lang="en-US" dirty="0"/>
          </a:p>
        </p:txBody>
      </p:sp>
    </p:spTree>
    <p:extLst>
      <p:ext uri="{BB962C8B-B14F-4D97-AF65-F5344CB8AC3E}">
        <p14:creationId xmlns:p14="http://schemas.microsoft.com/office/powerpoint/2010/main" val="28725167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dirty="0"/>
              <a:t>КЛОШАР &lt; clochard, arde [klɔʃaʀ] n.</a:t>
            </a:r>
            <a:r>
              <a:rPr lang="en-US" dirty="0"/>
              <a:t/>
            </a:r>
            <a:br>
              <a:rPr lang="en-US" dirty="0"/>
            </a:br>
            <a:endParaRPr lang="en-US" dirty="0"/>
          </a:p>
        </p:txBody>
      </p:sp>
      <p:sp>
        <p:nvSpPr>
          <p:cNvPr id="3" name="Content Placeholder 2"/>
          <p:cNvSpPr>
            <a:spLocks noGrp="1"/>
          </p:cNvSpPr>
          <p:nvPr>
            <p:ph idx="1"/>
          </p:nvPr>
        </p:nvSpPr>
        <p:spPr/>
        <p:txBody>
          <a:bodyPr numCol="4">
            <a:normAutofit fontScale="32500" lnSpcReduction="20000"/>
          </a:bodyPr>
          <a:lstStyle/>
          <a:p>
            <a:r>
              <a:rPr lang="mk-MK" b="1" dirty="0" smtClean="0"/>
              <a:t>ДЕФИНИЦИЈА</a:t>
            </a:r>
            <a:r>
              <a:rPr lang="mk-MK" dirty="0" smtClean="0"/>
              <a:t>:</a:t>
            </a:r>
            <a:endParaRPr lang="en-US" dirty="0"/>
          </a:p>
          <a:p>
            <a:r>
              <a:rPr lang="mk-MK" dirty="0" smtClean="0"/>
              <a:t>Бездомник, Скитник, Уличар</a:t>
            </a:r>
            <a:r>
              <a:rPr lang="mk-MK" dirty="0"/>
              <a:t>, </a:t>
            </a:r>
            <a:r>
              <a:rPr lang="mk-MK" dirty="0" smtClean="0"/>
              <a:t>Неуреден, Несреден човек</a:t>
            </a:r>
            <a:r>
              <a:rPr lang="en-US" dirty="0" smtClean="0"/>
              <a:t>; </a:t>
            </a:r>
            <a:r>
              <a:rPr lang="mk-MK" dirty="0" smtClean="0"/>
              <a:t>Сиромашен</a:t>
            </a:r>
            <a:r>
              <a:rPr lang="mk-MK" dirty="0"/>
              <a:t>, </a:t>
            </a:r>
            <a:r>
              <a:rPr lang="mk-MK" dirty="0" smtClean="0"/>
              <a:t>беден</a:t>
            </a:r>
            <a:r>
              <a:rPr lang="mk-MK" dirty="0"/>
              <a:t>, </a:t>
            </a:r>
            <a:r>
              <a:rPr lang="mk-MK" dirty="0" smtClean="0"/>
              <a:t>Бескуќник, </a:t>
            </a:r>
            <a:r>
              <a:rPr lang="en-US" dirty="0" err="1"/>
              <a:t>Сиромав</a:t>
            </a:r>
            <a:r>
              <a:rPr lang="mk-MK" dirty="0" smtClean="0"/>
              <a:t>, </a:t>
            </a:r>
            <a:r>
              <a:rPr lang="mk-MK" dirty="0"/>
              <a:t>валкан, </a:t>
            </a:r>
            <a:r>
              <a:rPr lang="mk-MK" dirty="0" smtClean="0"/>
              <a:t>Пијаница</a:t>
            </a:r>
            <a:r>
              <a:rPr lang="en-US" dirty="0" smtClean="0"/>
              <a:t>; </a:t>
            </a:r>
            <a:r>
              <a:rPr lang="mk-MK" dirty="0" smtClean="0"/>
              <a:t>Prostak</a:t>
            </a:r>
            <a:r>
              <a:rPr lang="mk-MK" dirty="0"/>
              <a:t>, Човек, </a:t>
            </a:r>
            <a:r>
              <a:rPr lang="mk-MK" dirty="0" smtClean="0"/>
              <a:t>Пропалица, Bednik</a:t>
            </a:r>
            <a:r>
              <a:rPr lang="en-US" dirty="0" smtClean="0"/>
              <a:t>; </a:t>
            </a:r>
            <a:r>
              <a:rPr lang="mk-MK" dirty="0"/>
              <a:t>Bez </a:t>
            </a:r>
            <a:r>
              <a:rPr lang="mk-MK" dirty="0" smtClean="0"/>
              <a:t>pari</a:t>
            </a:r>
            <a:r>
              <a:rPr lang="en-US" dirty="0" smtClean="0"/>
              <a:t>; </a:t>
            </a:r>
            <a:r>
              <a:rPr lang="mk-MK" dirty="0" smtClean="0"/>
              <a:t>Covek </a:t>
            </a:r>
            <a:r>
              <a:rPr lang="mk-MK" dirty="0"/>
              <a:t>koj nema dostoinstveno odnesuvanje, zivee nepristoen </a:t>
            </a:r>
            <a:r>
              <a:rPr lang="mk-MK" dirty="0" smtClean="0"/>
              <a:t>zivot</a:t>
            </a:r>
            <a:r>
              <a:rPr lang="en-US" dirty="0" smtClean="0"/>
              <a:t>; </a:t>
            </a:r>
            <a:r>
              <a:rPr lang="mk-MK" dirty="0" smtClean="0"/>
              <a:t>Неуреден </a:t>
            </a:r>
            <a:r>
              <a:rPr lang="mk-MK" dirty="0"/>
              <a:t>човек, </a:t>
            </a:r>
            <a:r>
              <a:rPr lang="mk-MK" dirty="0" smtClean="0"/>
              <a:t>парталав</a:t>
            </a:r>
            <a:r>
              <a:rPr lang="en-US" dirty="0" smtClean="0"/>
              <a:t>; </a:t>
            </a:r>
            <a:r>
              <a:rPr lang="mk-MK" dirty="0" smtClean="0"/>
              <a:t>Skitnik,covek </a:t>
            </a:r>
            <a:r>
              <a:rPr lang="mk-MK" dirty="0"/>
              <a:t>koj nema rabota I </a:t>
            </a:r>
            <a:r>
              <a:rPr lang="mk-MK" dirty="0" smtClean="0"/>
              <a:t>dom</a:t>
            </a:r>
            <a:r>
              <a:rPr lang="en-US" dirty="0" smtClean="0"/>
              <a:t>; </a:t>
            </a:r>
            <a:r>
              <a:rPr lang="mk-MK" dirty="0" smtClean="0"/>
              <a:t>Сиромав </a:t>
            </a:r>
            <a:r>
              <a:rPr lang="mk-MK" dirty="0"/>
              <a:t>човек, без постојана работа, живее во многу бедни </a:t>
            </a:r>
            <a:r>
              <a:rPr lang="mk-MK" dirty="0" smtClean="0"/>
              <a:t>услови</a:t>
            </a:r>
            <a:r>
              <a:rPr lang="en-US" dirty="0" smtClean="0"/>
              <a:t>; </a:t>
            </a:r>
            <a:r>
              <a:rPr lang="mk-MK" dirty="0" smtClean="0"/>
              <a:t>Губитник</a:t>
            </a:r>
            <a:r>
              <a:rPr lang="mk-MK" dirty="0"/>
              <a:t>, </a:t>
            </a:r>
            <a:r>
              <a:rPr lang="mk-MK" dirty="0" smtClean="0"/>
              <a:t>безделник</a:t>
            </a:r>
            <a:r>
              <a:rPr lang="en-US" dirty="0" smtClean="0"/>
              <a:t>; </a:t>
            </a:r>
            <a:r>
              <a:rPr lang="mk-MK" dirty="0" smtClean="0"/>
              <a:t>Kolsar </a:t>
            </a:r>
            <a:r>
              <a:rPr lang="mk-MK" dirty="0"/>
              <a:t>ili raspustenik,bez ugled </a:t>
            </a:r>
            <a:r>
              <a:rPr lang="mk-MK" dirty="0" smtClean="0"/>
              <a:t>covek</a:t>
            </a:r>
            <a:r>
              <a:rPr lang="en-US" dirty="0" smtClean="0"/>
              <a:t>; </a:t>
            </a:r>
            <a:r>
              <a:rPr lang="mk-MK" dirty="0" smtClean="0"/>
              <a:t>Лош,валкан,неубав човек</a:t>
            </a:r>
            <a:r>
              <a:rPr lang="en-US" dirty="0" smtClean="0"/>
              <a:t>; </a:t>
            </a:r>
            <a:r>
              <a:rPr lang="mk-MK" dirty="0" smtClean="0"/>
              <a:t>Човек </a:t>
            </a:r>
            <a:r>
              <a:rPr lang="mk-MK" dirty="0"/>
              <a:t>што е несериозен, надмен а нема никакви квалитети ... Напротив има сиромашен </a:t>
            </a:r>
            <a:r>
              <a:rPr lang="mk-MK" dirty="0" smtClean="0"/>
              <a:t>дух</a:t>
            </a:r>
            <a:r>
              <a:rPr lang="en-US" dirty="0" smtClean="0"/>
              <a:t>; </a:t>
            </a:r>
            <a:r>
              <a:rPr lang="mk-MK" dirty="0" smtClean="0"/>
              <a:t>Nedodelkan </a:t>
            </a:r>
            <a:r>
              <a:rPr lang="mk-MK" dirty="0"/>
              <a:t>nedobro oblecen </a:t>
            </a:r>
            <a:r>
              <a:rPr lang="mk-MK" dirty="0" smtClean="0"/>
              <a:t>prost</a:t>
            </a:r>
            <a:r>
              <a:rPr lang="en-US" dirty="0" smtClean="0"/>
              <a:t>; </a:t>
            </a:r>
            <a:r>
              <a:rPr lang="mk-MK" dirty="0" smtClean="0"/>
              <a:t>Се </a:t>
            </a:r>
            <a:r>
              <a:rPr lang="mk-MK" dirty="0"/>
              <a:t>однесува на човек со лошо однесување или некој со </a:t>
            </a:r>
            <a:r>
              <a:rPr lang="mk-MK" dirty="0" smtClean="0"/>
              <a:t>запуштен </a:t>
            </a:r>
            <a:r>
              <a:rPr lang="mk-MK" dirty="0"/>
              <a:t>изглед, </a:t>
            </a:r>
            <a:r>
              <a:rPr lang="mk-MK" dirty="0" smtClean="0"/>
              <a:t>скитник</a:t>
            </a:r>
            <a:r>
              <a:rPr lang="en-US" dirty="0" smtClean="0"/>
              <a:t>; </a:t>
            </a:r>
            <a:r>
              <a:rPr lang="mk-MK" dirty="0" smtClean="0"/>
              <a:t>Неприбран </a:t>
            </a:r>
            <a:r>
              <a:rPr lang="mk-MK" dirty="0"/>
              <a:t>човек, може и бездомник. А се </a:t>
            </a:r>
            <a:r>
              <a:rPr lang="mk-MK" dirty="0" smtClean="0"/>
              <a:t>употребува </a:t>
            </a:r>
            <a:r>
              <a:rPr lang="mk-MK" dirty="0"/>
              <a:t>и во преносно значење за човек со неубав </a:t>
            </a:r>
            <a:r>
              <a:rPr lang="mk-MK" dirty="0" smtClean="0"/>
              <a:t>карактер</a:t>
            </a:r>
            <a:r>
              <a:rPr lang="en-US" dirty="0" smtClean="0"/>
              <a:t>; </a:t>
            </a:r>
            <a:r>
              <a:rPr lang="mk-MK" dirty="0" smtClean="0"/>
              <a:t>Нечовек</a:t>
            </a:r>
            <a:r>
              <a:rPr lang="en-US" dirty="0" smtClean="0"/>
              <a:t>; </a:t>
            </a:r>
            <a:r>
              <a:rPr lang="mk-MK" dirty="0" smtClean="0"/>
              <a:t>Covek </a:t>
            </a:r>
            <a:r>
              <a:rPr lang="mk-MK" dirty="0"/>
              <a:t>shto pokazuva losho i nesoodvetno </a:t>
            </a:r>
            <a:r>
              <a:rPr lang="mk-MK" dirty="0" smtClean="0"/>
              <a:t>odnesuvanje</a:t>
            </a:r>
            <a:r>
              <a:rPr lang="en-US" dirty="0" smtClean="0"/>
              <a:t>; </a:t>
            </a:r>
            <a:r>
              <a:rPr lang="mk-MK" dirty="0" smtClean="0"/>
              <a:t>некој </a:t>
            </a:r>
            <a:r>
              <a:rPr lang="mk-MK" dirty="0"/>
              <a:t>кој е несреден, талкач по улица, човек без планови за </a:t>
            </a:r>
            <a:r>
              <a:rPr lang="mk-MK" dirty="0" smtClean="0"/>
              <a:t>иднина</a:t>
            </a:r>
            <a:r>
              <a:rPr lang="en-US" dirty="0" smtClean="0"/>
              <a:t>; </a:t>
            </a:r>
            <a:r>
              <a:rPr lang="en-US" dirty="0" err="1" smtClean="0"/>
              <a:t>klosar,kako</a:t>
            </a:r>
            <a:r>
              <a:rPr lang="en-US" dirty="0" smtClean="0"/>
              <a:t> </a:t>
            </a:r>
            <a:r>
              <a:rPr lang="en-US" dirty="0" err="1"/>
              <a:t>izguben</a:t>
            </a:r>
            <a:r>
              <a:rPr lang="en-US" dirty="0"/>
              <a:t> so </a:t>
            </a:r>
            <a:r>
              <a:rPr lang="en-US" dirty="0" err="1" smtClean="0"/>
              <a:t>mozokot</a:t>
            </a:r>
            <a:r>
              <a:rPr lang="en-US" dirty="0" smtClean="0"/>
              <a:t>; </a:t>
            </a:r>
            <a:r>
              <a:rPr lang="en-US" dirty="0" err="1" smtClean="0"/>
              <a:t>Gubitnik</a:t>
            </a:r>
            <a:r>
              <a:rPr lang="en-US" dirty="0" smtClean="0"/>
              <a:t>; </a:t>
            </a:r>
            <a:r>
              <a:rPr lang="en-US" dirty="0" err="1" smtClean="0"/>
              <a:t>Партал</a:t>
            </a:r>
            <a:r>
              <a:rPr lang="en-US" dirty="0" smtClean="0"/>
              <a:t>; </a:t>
            </a:r>
            <a:r>
              <a:rPr lang="en-US" dirty="0" err="1" smtClean="0"/>
              <a:t>Запустен</a:t>
            </a:r>
            <a:r>
              <a:rPr lang="en-US" dirty="0" smtClean="0"/>
              <a:t> </a:t>
            </a:r>
            <a:r>
              <a:rPr lang="en-US" dirty="0"/>
              <a:t>,</a:t>
            </a:r>
            <a:r>
              <a:rPr lang="en-US" dirty="0" err="1"/>
              <a:t>забатален</a:t>
            </a:r>
            <a:r>
              <a:rPr lang="en-US" dirty="0"/>
              <a:t> </a:t>
            </a:r>
            <a:r>
              <a:rPr lang="en-US" dirty="0" err="1" smtClean="0"/>
              <a:t>човек</a:t>
            </a:r>
            <a:r>
              <a:rPr lang="en-US" dirty="0" smtClean="0"/>
              <a:t>; </a:t>
            </a:r>
            <a:r>
              <a:rPr lang="en-US" dirty="0" err="1" smtClean="0"/>
              <a:t>Neureden</a:t>
            </a:r>
            <a:r>
              <a:rPr lang="en-US" dirty="0"/>
              <a:t>...</a:t>
            </a:r>
            <a:r>
              <a:rPr lang="en-US" dirty="0" err="1"/>
              <a:t>skitnik</a:t>
            </a:r>
            <a:r>
              <a:rPr lang="en-US" dirty="0"/>
              <a:t>...</a:t>
            </a:r>
            <a:r>
              <a:rPr lang="en-US" dirty="0" err="1" smtClean="0"/>
              <a:t>bezdomnik</a:t>
            </a:r>
            <a:r>
              <a:rPr lang="en-US" dirty="0" smtClean="0"/>
              <a:t>; </a:t>
            </a:r>
            <a:r>
              <a:rPr lang="en-US" dirty="0" err="1" smtClean="0"/>
              <a:t>Човек</a:t>
            </a:r>
            <a:r>
              <a:rPr lang="en-US" dirty="0" smtClean="0"/>
              <a:t> </a:t>
            </a:r>
            <a:r>
              <a:rPr lang="en-US" dirty="0" err="1"/>
              <a:t>без</a:t>
            </a:r>
            <a:r>
              <a:rPr lang="en-US" dirty="0"/>
              <a:t> </a:t>
            </a:r>
            <a:r>
              <a:rPr lang="en-US" dirty="0" err="1"/>
              <a:t>живеалиште</a:t>
            </a:r>
            <a:r>
              <a:rPr lang="en-US" dirty="0"/>
              <a:t>, </a:t>
            </a:r>
            <a:r>
              <a:rPr lang="en-US" dirty="0" err="1"/>
              <a:t>во</a:t>
            </a:r>
            <a:r>
              <a:rPr lang="en-US" dirty="0"/>
              <a:t> </a:t>
            </a:r>
            <a:r>
              <a:rPr lang="en-US" dirty="0" err="1"/>
              <a:t>жаргон</a:t>
            </a:r>
            <a:r>
              <a:rPr lang="en-US" dirty="0"/>
              <a:t> </a:t>
            </a:r>
            <a:r>
              <a:rPr lang="en-US" dirty="0" err="1"/>
              <a:t>негативна</a:t>
            </a:r>
            <a:r>
              <a:rPr lang="en-US" dirty="0"/>
              <a:t> </a:t>
            </a:r>
            <a:r>
              <a:rPr lang="en-US" dirty="0" err="1" smtClean="0"/>
              <a:t>конотација</a:t>
            </a:r>
            <a:r>
              <a:rPr lang="en-US" dirty="0" smtClean="0"/>
              <a:t>; </a:t>
            </a:r>
            <a:r>
              <a:rPr lang="en-US" dirty="0" err="1" smtClean="0"/>
              <a:t>Невоспитан,човек</a:t>
            </a:r>
            <a:r>
              <a:rPr lang="en-US" dirty="0" smtClean="0"/>
              <a:t> </a:t>
            </a:r>
            <a:r>
              <a:rPr lang="en-US" dirty="0" err="1"/>
              <a:t>со</a:t>
            </a:r>
            <a:r>
              <a:rPr lang="en-US" dirty="0"/>
              <a:t> </a:t>
            </a:r>
            <a:r>
              <a:rPr lang="en-US" dirty="0" err="1"/>
              <a:t>лошо</a:t>
            </a:r>
            <a:r>
              <a:rPr lang="en-US" dirty="0"/>
              <a:t> </a:t>
            </a:r>
            <a:r>
              <a:rPr lang="en-US" dirty="0" err="1"/>
              <a:t>однесување</a:t>
            </a:r>
            <a:r>
              <a:rPr lang="en-US" dirty="0" smtClean="0"/>
              <a:t>, </a:t>
            </a:r>
            <a:r>
              <a:rPr lang="en-US" dirty="0" err="1" smtClean="0"/>
              <a:t>Nedomakin</a:t>
            </a:r>
            <a:r>
              <a:rPr lang="en-US" dirty="0" smtClean="0"/>
              <a:t> </a:t>
            </a:r>
            <a:r>
              <a:rPr lang="en-US" dirty="0"/>
              <a:t>, so </a:t>
            </a:r>
            <a:r>
              <a:rPr lang="en-US" dirty="0" err="1"/>
              <a:t>karakteristiki</a:t>
            </a:r>
            <a:r>
              <a:rPr lang="en-US" dirty="0"/>
              <a:t> </a:t>
            </a:r>
            <a:r>
              <a:rPr lang="en-US" dirty="0" err="1"/>
              <a:t>na</a:t>
            </a:r>
            <a:r>
              <a:rPr lang="en-US" dirty="0"/>
              <a:t> </a:t>
            </a:r>
            <a:r>
              <a:rPr lang="en-US" dirty="0" err="1"/>
              <a:t>siten</a:t>
            </a:r>
            <a:r>
              <a:rPr lang="en-US" dirty="0"/>
              <a:t> </a:t>
            </a:r>
            <a:r>
              <a:rPr lang="en-US" dirty="0" err="1"/>
              <a:t>kradec</a:t>
            </a:r>
            <a:r>
              <a:rPr lang="en-US" dirty="0"/>
              <a:t> </a:t>
            </a:r>
            <a:r>
              <a:rPr lang="en-US" dirty="0" err="1"/>
              <a:t>i</a:t>
            </a:r>
            <a:r>
              <a:rPr lang="en-US" dirty="0"/>
              <a:t> </a:t>
            </a:r>
            <a:r>
              <a:rPr lang="en-US" dirty="0" err="1" smtClean="0"/>
              <a:t>mangupce</a:t>
            </a:r>
            <a:r>
              <a:rPr lang="en-US" dirty="0" smtClean="0"/>
              <a:t>; </a:t>
            </a:r>
            <a:r>
              <a:rPr lang="en-US" dirty="0" err="1" smtClean="0"/>
              <a:t>Сељак</a:t>
            </a:r>
            <a:r>
              <a:rPr lang="en-US" dirty="0" smtClean="0"/>
              <a:t>; </a:t>
            </a:r>
            <a:r>
              <a:rPr lang="en-US" dirty="0" err="1" smtClean="0"/>
              <a:t>За</a:t>
            </a:r>
            <a:r>
              <a:rPr lang="en-US" dirty="0" smtClean="0"/>
              <a:t> </a:t>
            </a:r>
            <a:r>
              <a:rPr lang="en-US" dirty="0" err="1"/>
              <a:t>недоличен</a:t>
            </a:r>
            <a:r>
              <a:rPr lang="en-US" dirty="0"/>
              <a:t> </a:t>
            </a:r>
            <a:r>
              <a:rPr lang="en-US" dirty="0" err="1"/>
              <a:t>човек</a:t>
            </a:r>
            <a:r>
              <a:rPr lang="en-US" dirty="0"/>
              <a:t>, </a:t>
            </a:r>
            <a:r>
              <a:rPr lang="en-US" dirty="0" err="1"/>
              <a:t>неговото</a:t>
            </a:r>
            <a:r>
              <a:rPr lang="en-US" dirty="0"/>
              <a:t> </a:t>
            </a:r>
            <a:r>
              <a:rPr lang="en-US" dirty="0" err="1"/>
              <a:t>однесување</a:t>
            </a:r>
            <a:r>
              <a:rPr lang="en-US" dirty="0"/>
              <a:t> и </a:t>
            </a:r>
            <a:r>
              <a:rPr lang="en-US" dirty="0" err="1"/>
              <a:t>неговиот</a:t>
            </a:r>
            <a:r>
              <a:rPr lang="en-US" dirty="0"/>
              <a:t> </a:t>
            </a:r>
            <a:r>
              <a:rPr lang="en-US" dirty="0" err="1" smtClean="0"/>
              <a:t>изглед</a:t>
            </a:r>
            <a:r>
              <a:rPr lang="en-US" dirty="0" smtClean="0"/>
              <a:t>; E</a:t>
            </a:r>
            <a:r>
              <a:rPr lang="en-US" dirty="0"/>
              <a:t>.. </a:t>
            </a:r>
            <a:r>
              <a:rPr lang="en-US" dirty="0" smtClean="0"/>
              <a:t>VETER; </a:t>
            </a:r>
            <a:r>
              <a:rPr lang="en-US" dirty="0" err="1" smtClean="0"/>
              <a:t>Никаков</a:t>
            </a:r>
            <a:r>
              <a:rPr lang="en-US" dirty="0" smtClean="0"/>
              <a:t>, </a:t>
            </a:r>
            <a:r>
              <a:rPr lang="en-US" dirty="0" err="1" smtClean="0"/>
              <a:t>најдолен</a:t>
            </a:r>
            <a:r>
              <a:rPr lang="en-US" dirty="0" smtClean="0"/>
              <a:t>; </a:t>
            </a:r>
            <a:r>
              <a:rPr lang="en-US" dirty="0" err="1" smtClean="0"/>
              <a:t>Неуреден</a:t>
            </a:r>
            <a:r>
              <a:rPr lang="en-US" dirty="0" smtClean="0"/>
              <a:t> </a:t>
            </a:r>
            <a:r>
              <a:rPr lang="en-US" dirty="0" err="1"/>
              <a:t>човек</a:t>
            </a:r>
            <a:r>
              <a:rPr lang="en-US" dirty="0"/>
              <a:t> </a:t>
            </a:r>
            <a:r>
              <a:rPr lang="en-US" dirty="0" err="1"/>
              <a:t>во</a:t>
            </a:r>
            <a:r>
              <a:rPr lang="en-US" dirty="0"/>
              <a:t> </a:t>
            </a:r>
            <a:r>
              <a:rPr lang="en-US" dirty="0" err="1"/>
              <a:t>повеќе</a:t>
            </a:r>
            <a:r>
              <a:rPr lang="en-US" dirty="0"/>
              <a:t> </a:t>
            </a:r>
            <a:r>
              <a:rPr lang="en-US" dirty="0" err="1" smtClean="0"/>
              <a:t>сегменти</a:t>
            </a:r>
            <a:r>
              <a:rPr lang="en-US" dirty="0" smtClean="0"/>
              <a:t>; </a:t>
            </a:r>
            <a:r>
              <a:rPr lang="en-US" dirty="0" err="1" smtClean="0"/>
              <a:t>Неугледен</a:t>
            </a:r>
            <a:r>
              <a:rPr lang="mk-MK" dirty="0" smtClean="0"/>
              <a:t>, </a:t>
            </a:r>
            <a:r>
              <a:rPr lang="en-US" dirty="0" err="1" smtClean="0"/>
              <a:t>Несериозен</a:t>
            </a:r>
            <a:r>
              <a:rPr lang="en-US" dirty="0"/>
              <a:t>, </a:t>
            </a:r>
            <a:r>
              <a:rPr lang="en-US" dirty="0" err="1" smtClean="0"/>
              <a:t>неранимајко</a:t>
            </a:r>
            <a:r>
              <a:rPr lang="en-US" dirty="0" smtClean="0"/>
              <a:t>; </a:t>
            </a:r>
            <a:r>
              <a:rPr lang="en-US" dirty="0" err="1" smtClean="0"/>
              <a:t>Човек</a:t>
            </a:r>
            <a:r>
              <a:rPr lang="en-US" dirty="0" smtClean="0"/>
              <a:t> </a:t>
            </a:r>
            <a:r>
              <a:rPr lang="en-US" dirty="0" err="1"/>
              <a:t>без</a:t>
            </a:r>
            <a:r>
              <a:rPr lang="en-US" dirty="0"/>
              <a:t> </a:t>
            </a:r>
            <a:r>
              <a:rPr lang="en-US" dirty="0" err="1" smtClean="0"/>
              <a:t>чувства</a:t>
            </a:r>
            <a:r>
              <a:rPr lang="en-US" dirty="0" smtClean="0"/>
              <a:t>; </a:t>
            </a:r>
            <a:r>
              <a:rPr lang="en-US" dirty="0" err="1" smtClean="0"/>
              <a:t>За</a:t>
            </a:r>
            <a:r>
              <a:rPr lang="en-US" dirty="0" smtClean="0"/>
              <a:t> </a:t>
            </a:r>
            <a:r>
              <a:rPr lang="en-US" dirty="0" err="1"/>
              <a:t>кој</a:t>
            </a:r>
            <a:r>
              <a:rPr lang="en-US" dirty="0"/>
              <a:t> </a:t>
            </a:r>
            <a:r>
              <a:rPr lang="en-US" dirty="0" err="1"/>
              <a:t>некоја</a:t>
            </a:r>
            <a:r>
              <a:rPr lang="en-US" dirty="0"/>
              <a:t> </a:t>
            </a:r>
            <a:r>
              <a:rPr lang="en-US" dirty="0" err="1"/>
              <a:t>личност</a:t>
            </a:r>
            <a:r>
              <a:rPr lang="en-US" dirty="0"/>
              <a:t> </a:t>
            </a:r>
            <a:r>
              <a:rPr lang="en-US" dirty="0" err="1"/>
              <a:t>која</a:t>
            </a:r>
            <a:r>
              <a:rPr lang="en-US" dirty="0"/>
              <a:t> </a:t>
            </a:r>
            <a:r>
              <a:rPr lang="en-US" dirty="0" err="1"/>
              <a:t>нон</a:t>
            </a:r>
            <a:r>
              <a:rPr lang="en-US" dirty="0"/>
              <a:t> </a:t>
            </a:r>
            <a:r>
              <a:rPr lang="en-US" dirty="0" err="1"/>
              <a:t>стоп</a:t>
            </a:r>
            <a:r>
              <a:rPr lang="en-US" dirty="0"/>
              <a:t> е </a:t>
            </a:r>
            <a:r>
              <a:rPr lang="en-US" dirty="0" err="1"/>
              <a:t>по</a:t>
            </a:r>
            <a:r>
              <a:rPr lang="en-US" dirty="0"/>
              <a:t> </a:t>
            </a:r>
            <a:r>
              <a:rPr lang="en-US" dirty="0" err="1" smtClean="0"/>
              <a:t>улици</a:t>
            </a:r>
            <a:r>
              <a:rPr lang="en-US" dirty="0" smtClean="0"/>
              <a:t>; </a:t>
            </a:r>
            <a:r>
              <a:rPr lang="en-US" dirty="0" err="1" smtClean="0"/>
              <a:t>Covek</a:t>
            </a:r>
            <a:r>
              <a:rPr lang="en-US" dirty="0" smtClean="0"/>
              <a:t> </a:t>
            </a:r>
            <a:r>
              <a:rPr lang="en-US" dirty="0"/>
              <a:t>so </a:t>
            </a:r>
            <a:r>
              <a:rPr lang="en-US" dirty="0" err="1"/>
              <a:t>nedolicno</a:t>
            </a:r>
            <a:r>
              <a:rPr lang="en-US" dirty="0"/>
              <a:t> </a:t>
            </a:r>
            <a:r>
              <a:rPr lang="en-US" dirty="0" err="1"/>
              <a:t>i</a:t>
            </a:r>
            <a:r>
              <a:rPr lang="en-US" dirty="0"/>
              <a:t> </a:t>
            </a:r>
            <a:r>
              <a:rPr lang="en-US" dirty="0" err="1"/>
              <a:t>neubavo</a:t>
            </a:r>
            <a:r>
              <a:rPr lang="en-US" dirty="0"/>
              <a:t> </a:t>
            </a:r>
            <a:r>
              <a:rPr lang="en-US" dirty="0" err="1" smtClean="0"/>
              <a:t>odnesuvanje</a:t>
            </a:r>
            <a:r>
              <a:rPr lang="en-US" dirty="0" smtClean="0"/>
              <a:t>; </a:t>
            </a:r>
            <a:r>
              <a:rPr lang="en-US" dirty="0" err="1" smtClean="0"/>
              <a:t>Дечко</a:t>
            </a:r>
            <a:r>
              <a:rPr lang="en-US" dirty="0" smtClean="0"/>
              <a:t> </a:t>
            </a:r>
            <a:r>
              <a:rPr lang="en-US" dirty="0" err="1"/>
              <a:t>со</a:t>
            </a:r>
            <a:r>
              <a:rPr lang="en-US" dirty="0"/>
              <a:t> </a:t>
            </a:r>
            <a:r>
              <a:rPr lang="en-US" dirty="0" err="1"/>
              <a:t>лоши</a:t>
            </a:r>
            <a:r>
              <a:rPr lang="en-US" dirty="0"/>
              <a:t> </a:t>
            </a:r>
            <a:r>
              <a:rPr lang="en-US" dirty="0" err="1" smtClean="0"/>
              <a:t>манири</a:t>
            </a:r>
            <a:r>
              <a:rPr lang="en-US" dirty="0" smtClean="0"/>
              <a:t>; </a:t>
            </a:r>
            <a:r>
              <a:rPr lang="en-US" dirty="0" err="1" smtClean="0"/>
              <a:t>Багабонт</a:t>
            </a:r>
            <a:r>
              <a:rPr lang="en-US" dirty="0" smtClean="0"/>
              <a:t>; </a:t>
            </a:r>
            <a:r>
              <a:rPr lang="en-US" dirty="0" err="1" smtClean="0"/>
              <a:t>мрзелив</a:t>
            </a:r>
            <a:r>
              <a:rPr lang="en-US" dirty="0" smtClean="0"/>
              <a:t> </a:t>
            </a:r>
            <a:r>
              <a:rPr lang="en-US" dirty="0" err="1" smtClean="0"/>
              <a:t>парталко</a:t>
            </a:r>
            <a:r>
              <a:rPr lang="en-US" dirty="0" smtClean="0"/>
              <a:t>; </a:t>
            </a:r>
            <a:r>
              <a:rPr lang="en-US" dirty="0" err="1" smtClean="0"/>
              <a:t>Човек</a:t>
            </a:r>
            <a:r>
              <a:rPr lang="en-US" dirty="0" smtClean="0"/>
              <a:t> </a:t>
            </a:r>
            <a:r>
              <a:rPr lang="en-US" dirty="0" err="1"/>
              <a:t>без</a:t>
            </a:r>
            <a:r>
              <a:rPr lang="en-US" dirty="0"/>
              <a:t> </a:t>
            </a:r>
            <a:r>
              <a:rPr lang="en-US" dirty="0" err="1"/>
              <a:t>живеалиште</a:t>
            </a:r>
            <a:r>
              <a:rPr lang="en-US" dirty="0"/>
              <a:t>, </a:t>
            </a:r>
            <a:r>
              <a:rPr lang="en-US" dirty="0" err="1"/>
              <a:t>во</a:t>
            </a:r>
            <a:r>
              <a:rPr lang="en-US" dirty="0"/>
              <a:t> </a:t>
            </a:r>
            <a:r>
              <a:rPr lang="en-US" dirty="0" err="1"/>
              <a:t>жаргон</a:t>
            </a:r>
            <a:r>
              <a:rPr lang="en-US" dirty="0"/>
              <a:t> </a:t>
            </a:r>
            <a:r>
              <a:rPr lang="en-US" dirty="0" err="1"/>
              <a:t>негативна</a:t>
            </a:r>
            <a:r>
              <a:rPr lang="en-US" dirty="0"/>
              <a:t> </a:t>
            </a:r>
            <a:r>
              <a:rPr lang="en-US" dirty="0" err="1" smtClean="0"/>
              <a:t>конотација</a:t>
            </a:r>
            <a:r>
              <a:rPr lang="en-US" dirty="0" smtClean="0"/>
              <a:t>; </a:t>
            </a:r>
            <a:r>
              <a:rPr lang="en-US" dirty="0" err="1" smtClean="0"/>
              <a:t>Човек</a:t>
            </a:r>
            <a:r>
              <a:rPr lang="en-US" dirty="0" smtClean="0"/>
              <a:t> </a:t>
            </a:r>
            <a:r>
              <a:rPr lang="en-US" dirty="0" err="1"/>
              <a:t>кој</a:t>
            </a:r>
            <a:r>
              <a:rPr lang="en-US" dirty="0"/>
              <a:t> </a:t>
            </a:r>
            <a:r>
              <a:rPr lang="en-US" dirty="0" err="1"/>
              <a:t>не</a:t>
            </a:r>
            <a:r>
              <a:rPr lang="en-US" dirty="0"/>
              <a:t> </a:t>
            </a:r>
            <a:r>
              <a:rPr lang="en-US" dirty="0" err="1"/>
              <a:t>работи</a:t>
            </a:r>
            <a:r>
              <a:rPr lang="en-US" dirty="0"/>
              <a:t>, </a:t>
            </a:r>
            <a:r>
              <a:rPr lang="en-US" dirty="0" err="1" smtClean="0"/>
              <a:t>денгуби</a:t>
            </a:r>
            <a:r>
              <a:rPr lang="en-US" dirty="0" smtClean="0"/>
              <a:t>; </a:t>
            </a:r>
            <a:r>
              <a:rPr lang="en-US" dirty="0" err="1" smtClean="0"/>
              <a:t>Čovek</a:t>
            </a:r>
            <a:r>
              <a:rPr lang="en-US" dirty="0" smtClean="0"/>
              <a:t> </a:t>
            </a:r>
            <a:r>
              <a:rPr lang="en-US" dirty="0" err="1"/>
              <a:t>koj</a:t>
            </a:r>
            <a:r>
              <a:rPr lang="en-US" dirty="0"/>
              <a:t> </a:t>
            </a:r>
            <a:r>
              <a:rPr lang="en-US" dirty="0" err="1"/>
              <a:t>nema</a:t>
            </a:r>
            <a:r>
              <a:rPr lang="en-US" dirty="0"/>
              <a:t> </a:t>
            </a:r>
            <a:r>
              <a:rPr lang="en-US" dirty="0" err="1"/>
              <a:t>mnogu</a:t>
            </a:r>
            <a:r>
              <a:rPr lang="en-US" dirty="0"/>
              <a:t> </a:t>
            </a:r>
            <a:r>
              <a:rPr lang="en-US" dirty="0" err="1"/>
              <a:t>materijalni</a:t>
            </a:r>
            <a:r>
              <a:rPr lang="en-US" dirty="0"/>
              <a:t> </a:t>
            </a:r>
            <a:r>
              <a:rPr lang="en-US" dirty="0" err="1" smtClean="0"/>
              <a:t>sredstva</a:t>
            </a:r>
            <a:r>
              <a:rPr lang="en-US" dirty="0" smtClean="0"/>
              <a:t>; </a:t>
            </a:r>
            <a:r>
              <a:rPr lang="en-US" dirty="0" err="1" smtClean="0"/>
              <a:t>Kolsar</a:t>
            </a:r>
            <a:r>
              <a:rPr lang="en-US" dirty="0" smtClean="0"/>
              <a:t> </a:t>
            </a:r>
            <a:r>
              <a:rPr lang="en-US" dirty="0" err="1"/>
              <a:t>ili</a:t>
            </a:r>
            <a:r>
              <a:rPr lang="en-US" dirty="0"/>
              <a:t> </a:t>
            </a:r>
            <a:r>
              <a:rPr lang="en-US" dirty="0" err="1"/>
              <a:t>raspustenik,bez</a:t>
            </a:r>
            <a:r>
              <a:rPr lang="en-US" dirty="0"/>
              <a:t> </a:t>
            </a:r>
            <a:r>
              <a:rPr lang="en-US" dirty="0" err="1"/>
              <a:t>ugled</a:t>
            </a:r>
            <a:r>
              <a:rPr lang="en-US" dirty="0"/>
              <a:t> </a:t>
            </a:r>
            <a:r>
              <a:rPr lang="en-US" dirty="0" err="1" smtClean="0"/>
              <a:t>covek</a:t>
            </a:r>
            <a:r>
              <a:rPr lang="en-US" dirty="0" smtClean="0"/>
              <a:t>; </a:t>
            </a:r>
            <a:r>
              <a:rPr lang="en-US" dirty="0" err="1" smtClean="0"/>
              <a:t>Covek</a:t>
            </a:r>
            <a:r>
              <a:rPr lang="en-US" dirty="0" smtClean="0"/>
              <a:t> </a:t>
            </a:r>
            <a:r>
              <a:rPr lang="en-US" dirty="0" err="1"/>
              <a:t>koj</a:t>
            </a:r>
            <a:r>
              <a:rPr lang="en-US" dirty="0"/>
              <a:t> ne e </a:t>
            </a:r>
            <a:r>
              <a:rPr lang="en-US" dirty="0" err="1" smtClean="0"/>
              <a:t>obrazovan</a:t>
            </a:r>
            <a:r>
              <a:rPr lang="en-US" dirty="0" smtClean="0"/>
              <a:t>; </a:t>
            </a:r>
            <a:r>
              <a:rPr lang="en-US" dirty="0" err="1" smtClean="0"/>
              <a:t>Нечесен</a:t>
            </a:r>
            <a:r>
              <a:rPr lang="en-US" dirty="0"/>
              <a:t>, </a:t>
            </a:r>
            <a:r>
              <a:rPr lang="en-US" dirty="0" err="1"/>
              <a:t>уличар</a:t>
            </a:r>
            <a:r>
              <a:rPr lang="en-US" dirty="0"/>
              <a:t>, </a:t>
            </a:r>
            <a:r>
              <a:rPr lang="en-US" dirty="0" err="1" smtClean="0"/>
              <a:t>сиромашен</a:t>
            </a:r>
            <a:r>
              <a:rPr lang="en-US" dirty="0" smtClean="0"/>
              <a:t>; </a:t>
            </a:r>
            <a:r>
              <a:rPr lang="en-US" dirty="0" err="1" smtClean="0"/>
              <a:t>Човек</a:t>
            </a:r>
            <a:r>
              <a:rPr lang="en-US" dirty="0" smtClean="0"/>
              <a:t> </a:t>
            </a:r>
            <a:r>
              <a:rPr lang="en-US" dirty="0" err="1"/>
              <a:t>без</a:t>
            </a:r>
            <a:r>
              <a:rPr lang="en-US" dirty="0"/>
              <a:t> </a:t>
            </a:r>
            <a:r>
              <a:rPr lang="en-US" dirty="0" err="1"/>
              <a:t>дом</a:t>
            </a:r>
            <a:r>
              <a:rPr lang="en-US" dirty="0"/>
              <a:t>, </a:t>
            </a:r>
            <a:r>
              <a:rPr lang="en-US" dirty="0" err="1"/>
              <a:t>кој</a:t>
            </a:r>
            <a:r>
              <a:rPr lang="en-US" dirty="0"/>
              <a:t> </a:t>
            </a:r>
            <a:r>
              <a:rPr lang="en-US" dirty="0" err="1"/>
              <a:t>живее</a:t>
            </a:r>
            <a:r>
              <a:rPr lang="en-US" dirty="0"/>
              <a:t> </a:t>
            </a:r>
            <a:r>
              <a:rPr lang="en-US" dirty="0" err="1"/>
              <a:t>на</a:t>
            </a:r>
            <a:r>
              <a:rPr lang="en-US" dirty="0"/>
              <a:t> </a:t>
            </a:r>
            <a:r>
              <a:rPr lang="en-US" dirty="0" err="1"/>
              <a:t>улица</a:t>
            </a:r>
            <a:r>
              <a:rPr lang="en-US" dirty="0"/>
              <a:t> </a:t>
            </a:r>
            <a:r>
              <a:rPr lang="en-US" dirty="0" err="1"/>
              <a:t>или</a:t>
            </a:r>
            <a:r>
              <a:rPr lang="en-US" dirty="0"/>
              <a:t> </a:t>
            </a:r>
            <a:r>
              <a:rPr lang="en-US" dirty="0" err="1"/>
              <a:t>каде</a:t>
            </a:r>
            <a:r>
              <a:rPr lang="en-US" dirty="0"/>
              <a:t> </a:t>
            </a:r>
            <a:r>
              <a:rPr lang="en-US" dirty="0" err="1"/>
              <a:t>било</a:t>
            </a:r>
            <a:r>
              <a:rPr lang="en-US" dirty="0"/>
              <a:t> </a:t>
            </a:r>
            <a:r>
              <a:rPr lang="en-US" dirty="0" err="1"/>
              <a:t>во</a:t>
            </a:r>
            <a:r>
              <a:rPr lang="en-US" dirty="0"/>
              <a:t> </a:t>
            </a:r>
            <a:r>
              <a:rPr lang="en-US" dirty="0" err="1" smtClean="0"/>
              <a:t>градот</a:t>
            </a:r>
            <a:r>
              <a:rPr lang="en-US" dirty="0" smtClean="0"/>
              <a:t>; </a:t>
            </a:r>
            <a:r>
              <a:rPr lang="en-US" dirty="0" err="1" smtClean="0"/>
              <a:t>Човек</a:t>
            </a:r>
            <a:r>
              <a:rPr lang="en-US" dirty="0" smtClean="0"/>
              <a:t> </a:t>
            </a:r>
            <a:r>
              <a:rPr lang="en-US" dirty="0" err="1"/>
              <a:t>маж</a:t>
            </a:r>
            <a:r>
              <a:rPr lang="en-US" dirty="0"/>
              <a:t> </a:t>
            </a:r>
            <a:r>
              <a:rPr lang="en-US" dirty="0" err="1"/>
              <a:t>скитник</a:t>
            </a:r>
            <a:r>
              <a:rPr lang="en-US" dirty="0"/>
              <a:t>, </a:t>
            </a:r>
            <a:r>
              <a:rPr lang="en-US" dirty="0" err="1"/>
              <a:t>валкан</a:t>
            </a:r>
            <a:r>
              <a:rPr lang="en-US" dirty="0"/>
              <a:t>, </a:t>
            </a:r>
            <a:r>
              <a:rPr lang="en-US" dirty="0" err="1"/>
              <a:t>немиен</a:t>
            </a:r>
            <a:r>
              <a:rPr lang="en-US" dirty="0"/>
              <a:t>, </a:t>
            </a:r>
            <a:r>
              <a:rPr lang="en-US" dirty="0" err="1"/>
              <a:t>но</a:t>
            </a:r>
            <a:r>
              <a:rPr lang="en-US" dirty="0"/>
              <a:t> и </a:t>
            </a:r>
            <a:r>
              <a:rPr lang="en-US" dirty="0" err="1" smtClean="0"/>
              <a:t>недомаќин</a:t>
            </a:r>
            <a:r>
              <a:rPr lang="en-US" dirty="0" smtClean="0"/>
              <a:t>; </a:t>
            </a:r>
            <a:r>
              <a:rPr lang="en-US" dirty="0" err="1" smtClean="0"/>
              <a:t>Некој</a:t>
            </a:r>
            <a:r>
              <a:rPr lang="en-US" dirty="0" smtClean="0"/>
              <a:t> </a:t>
            </a:r>
            <a:r>
              <a:rPr lang="en-US" dirty="0" err="1"/>
              <a:t>кој</a:t>
            </a:r>
            <a:r>
              <a:rPr lang="en-US" dirty="0"/>
              <a:t> </a:t>
            </a:r>
            <a:r>
              <a:rPr lang="en-US" dirty="0" err="1"/>
              <a:t>не</a:t>
            </a:r>
            <a:r>
              <a:rPr lang="en-US" dirty="0"/>
              <a:t> </a:t>
            </a:r>
            <a:r>
              <a:rPr lang="en-US" dirty="0" err="1"/>
              <a:t>работи</a:t>
            </a:r>
            <a:r>
              <a:rPr lang="en-US" dirty="0"/>
              <a:t>, а </a:t>
            </a:r>
            <a:r>
              <a:rPr lang="en-US" dirty="0" err="1"/>
              <a:t>се</a:t>
            </a:r>
            <a:r>
              <a:rPr lang="en-US" dirty="0"/>
              <a:t> </a:t>
            </a:r>
            <a:r>
              <a:rPr lang="en-US" dirty="0" err="1"/>
              <a:t>труди</a:t>
            </a:r>
            <a:r>
              <a:rPr lang="en-US" dirty="0"/>
              <a:t> </a:t>
            </a:r>
            <a:r>
              <a:rPr lang="en-US" dirty="0" err="1"/>
              <a:t>да</a:t>
            </a:r>
            <a:r>
              <a:rPr lang="en-US" dirty="0"/>
              <a:t> </a:t>
            </a:r>
            <a:r>
              <a:rPr lang="en-US" dirty="0" err="1"/>
              <a:t>биде</a:t>
            </a:r>
            <a:r>
              <a:rPr lang="en-US" dirty="0"/>
              <a:t> </a:t>
            </a:r>
            <a:r>
              <a:rPr lang="en-US" dirty="0" err="1"/>
              <a:t>некој</a:t>
            </a:r>
            <a:r>
              <a:rPr lang="en-US" dirty="0"/>
              <a:t> и </a:t>
            </a:r>
            <a:r>
              <a:rPr lang="en-US" dirty="0" err="1"/>
              <a:t>нешто</a:t>
            </a:r>
            <a:r>
              <a:rPr lang="en-US" dirty="0"/>
              <a:t>, а </a:t>
            </a:r>
            <a:r>
              <a:rPr lang="en-US" dirty="0" err="1"/>
              <a:t>само</a:t>
            </a:r>
            <a:r>
              <a:rPr lang="en-US" dirty="0"/>
              <a:t> </a:t>
            </a:r>
            <a:r>
              <a:rPr lang="en-US" dirty="0" err="1"/>
              <a:t>се</a:t>
            </a:r>
            <a:r>
              <a:rPr lang="en-US" dirty="0"/>
              <a:t> </a:t>
            </a:r>
            <a:r>
              <a:rPr lang="en-US" dirty="0" err="1" smtClean="0"/>
              <a:t>греби</a:t>
            </a:r>
            <a:r>
              <a:rPr lang="en-US" dirty="0" smtClean="0"/>
              <a:t>; </a:t>
            </a:r>
            <a:r>
              <a:rPr lang="en-US" dirty="0" err="1" smtClean="0"/>
              <a:t>Некултурен</a:t>
            </a:r>
            <a:r>
              <a:rPr lang="en-US" dirty="0" smtClean="0"/>
              <a:t> </a:t>
            </a:r>
            <a:r>
              <a:rPr lang="en-US" dirty="0" err="1" smtClean="0"/>
              <a:t>човек</a:t>
            </a:r>
            <a:r>
              <a:rPr lang="en-US" dirty="0" smtClean="0"/>
              <a:t>; </a:t>
            </a:r>
            <a:r>
              <a:rPr lang="en-US" dirty="0" err="1" smtClean="0"/>
              <a:t>Лош</a:t>
            </a:r>
            <a:r>
              <a:rPr lang="en-US" dirty="0" smtClean="0"/>
              <a:t>,</a:t>
            </a:r>
            <a:r>
              <a:rPr lang="mk-MK" dirty="0" smtClean="0"/>
              <a:t> </a:t>
            </a:r>
            <a:r>
              <a:rPr lang="en-US" dirty="0" err="1" smtClean="0"/>
              <a:t>валкан</a:t>
            </a:r>
            <a:r>
              <a:rPr lang="en-US" dirty="0" smtClean="0"/>
              <a:t>,</a:t>
            </a:r>
            <a:r>
              <a:rPr lang="mk-MK" dirty="0" smtClean="0"/>
              <a:t> </a:t>
            </a:r>
            <a:r>
              <a:rPr lang="en-US" dirty="0" err="1" smtClean="0"/>
              <a:t>неубав</a:t>
            </a:r>
            <a:r>
              <a:rPr lang="en-US" dirty="0" smtClean="0"/>
              <a:t> </a:t>
            </a:r>
            <a:r>
              <a:rPr lang="en-US" dirty="0" err="1" smtClean="0"/>
              <a:t>човек</a:t>
            </a:r>
            <a:r>
              <a:rPr lang="en-US" dirty="0" smtClean="0"/>
              <a:t>; </a:t>
            </a:r>
            <a:r>
              <a:rPr lang="en-US" dirty="0" err="1" smtClean="0"/>
              <a:t>Фалбаџија</a:t>
            </a:r>
            <a:r>
              <a:rPr lang="en-US" dirty="0" smtClean="0"/>
              <a:t>, </a:t>
            </a:r>
            <a:r>
              <a:rPr lang="en-US" dirty="0" err="1" smtClean="0"/>
              <a:t>безделничар</a:t>
            </a:r>
            <a:r>
              <a:rPr lang="en-US" dirty="0" smtClean="0"/>
              <a:t>; </a:t>
            </a:r>
            <a:r>
              <a:rPr lang="en-US" dirty="0" err="1" smtClean="0"/>
              <a:t>Најчесто</a:t>
            </a:r>
            <a:r>
              <a:rPr lang="en-US" dirty="0" smtClean="0"/>
              <a:t> </a:t>
            </a:r>
            <a:r>
              <a:rPr lang="en-US" dirty="0" err="1"/>
              <a:t>безкуќник</a:t>
            </a:r>
            <a:r>
              <a:rPr lang="en-US" dirty="0"/>
              <a:t> </a:t>
            </a:r>
            <a:r>
              <a:rPr lang="en-US" dirty="0" err="1"/>
              <a:t>или</a:t>
            </a:r>
            <a:r>
              <a:rPr lang="en-US" dirty="0"/>
              <a:t> </a:t>
            </a:r>
            <a:r>
              <a:rPr lang="en-US" dirty="0" err="1"/>
              <a:t>човек</a:t>
            </a:r>
            <a:r>
              <a:rPr lang="en-US" dirty="0"/>
              <a:t> </a:t>
            </a:r>
            <a:r>
              <a:rPr lang="en-US" dirty="0" err="1"/>
              <a:t>кој</a:t>
            </a:r>
            <a:r>
              <a:rPr lang="en-US" dirty="0"/>
              <a:t> е </a:t>
            </a:r>
            <a:r>
              <a:rPr lang="en-US" dirty="0" err="1"/>
              <a:t>облечен</a:t>
            </a:r>
            <a:r>
              <a:rPr lang="en-US" dirty="0"/>
              <a:t> </a:t>
            </a:r>
            <a:r>
              <a:rPr lang="en-US" dirty="0" err="1"/>
              <a:t>во</a:t>
            </a:r>
            <a:r>
              <a:rPr lang="en-US" dirty="0"/>
              <a:t> </a:t>
            </a:r>
            <a:r>
              <a:rPr lang="en-US" dirty="0" err="1"/>
              <a:t>валкани</a:t>
            </a:r>
            <a:r>
              <a:rPr lang="en-US" dirty="0"/>
              <a:t> и </a:t>
            </a:r>
            <a:r>
              <a:rPr lang="en-US" dirty="0" err="1"/>
              <a:t>искинати</a:t>
            </a:r>
            <a:r>
              <a:rPr lang="en-US" dirty="0"/>
              <a:t> </a:t>
            </a:r>
            <a:r>
              <a:rPr lang="en-US" dirty="0" err="1" smtClean="0"/>
              <a:t>алишта</a:t>
            </a:r>
            <a:r>
              <a:rPr lang="en-US" dirty="0" smtClean="0"/>
              <a:t>; </a:t>
            </a:r>
            <a:r>
              <a:rPr lang="mk-MK" dirty="0" smtClean="0"/>
              <a:t>Неизмиен</a:t>
            </a:r>
            <a:r>
              <a:rPr lang="mk-MK" dirty="0"/>
              <a:t>, </a:t>
            </a:r>
            <a:r>
              <a:rPr lang="mk-MK" dirty="0" smtClean="0"/>
              <a:t>несреден</a:t>
            </a:r>
            <a:r>
              <a:rPr lang="mk-MK" dirty="0"/>
              <a:t>, </a:t>
            </a:r>
            <a:r>
              <a:rPr lang="mk-MK" dirty="0" smtClean="0"/>
              <a:t>уличар</a:t>
            </a:r>
            <a:r>
              <a:rPr lang="en-US" dirty="0" smtClean="0"/>
              <a:t>; </a:t>
            </a:r>
            <a:r>
              <a:rPr lang="mk-MK" dirty="0" smtClean="0"/>
              <a:t>Човек </a:t>
            </a:r>
            <a:r>
              <a:rPr lang="mk-MK" dirty="0"/>
              <a:t>со пропаднат </a:t>
            </a:r>
            <a:r>
              <a:rPr lang="mk-MK" dirty="0" smtClean="0"/>
              <a:t>живот</a:t>
            </a:r>
            <a:r>
              <a:rPr lang="en-US" dirty="0" smtClean="0"/>
              <a:t>; </a:t>
            </a:r>
            <a:r>
              <a:rPr lang="mk-MK" dirty="0" smtClean="0"/>
              <a:t>Смотан</a:t>
            </a:r>
            <a:r>
              <a:rPr lang="mk-MK" dirty="0"/>
              <a:t>, глуп, </a:t>
            </a:r>
            <a:r>
              <a:rPr lang="mk-MK" dirty="0" smtClean="0"/>
              <a:t>запуштен</a:t>
            </a:r>
            <a:r>
              <a:rPr lang="en-US" dirty="0" smtClean="0"/>
              <a:t>; </a:t>
            </a:r>
            <a:r>
              <a:rPr lang="mk-MK" dirty="0" smtClean="0"/>
              <a:t>Covek </a:t>
            </a:r>
            <a:r>
              <a:rPr lang="mk-MK" dirty="0"/>
              <a:t>koj zivee vo sub standarni islovi i e zapusten.Najpoveke ima vo </a:t>
            </a:r>
            <a:r>
              <a:rPr lang="mk-MK" dirty="0" smtClean="0"/>
              <a:t>Paris</a:t>
            </a:r>
            <a:r>
              <a:rPr lang="en-US" dirty="0" smtClean="0"/>
              <a:t>; </a:t>
            </a:r>
            <a:r>
              <a:rPr lang="mk-MK" dirty="0" smtClean="0"/>
              <a:t>Nesto </a:t>
            </a:r>
            <a:r>
              <a:rPr lang="mk-MK" dirty="0"/>
              <a:t>neubo za nekoja </a:t>
            </a:r>
            <a:r>
              <a:rPr lang="mk-MK" dirty="0" smtClean="0"/>
              <a:t>licnost</a:t>
            </a:r>
            <a:r>
              <a:rPr lang="en-US" dirty="0" smtClean="0"/>
              <a:t>; </a:t>
            </a:r>
            <a:r>
              <a:rPr lang="mk-MK" dirty="0" smtClean="0"/>
              <a:t>Nepismen </a:t>
            </a:r>
            <a:r>
              <a:rPr lang="mk-MK" dirty="0"/>
              <a:t>,</a:t>
            </a:r>
            <a:r>
              <a:rPr lang="mk-MK" dirty="0" smtClean="0"/>
              <a:t>nevospitan</a:t>
            </a:r>
            <a:r>
              <a:rPr lang="en-US" dirty="0" smtClean="0"/>
              <a:t>; </a:t>
            </a:r>
            <a:r>
              <a:rPr lang="mk-MK" dirty="0" smtClean="0"/>
              <a:t>Licnost </a:t>
            </a:r>
            <a:r>
              <a:rPr lang="mk-MK" dirty="0"/>
              <a:t>koja e pod standardi so </a:t>
            </a:r>
            <a:r>
              <a:rPr lang="mk-MK" dirty="0" smtClean="0"/>
              <a:t>odnesuvanjeto</a:t>
            </a:r>
            <a:r>
              <a:rPr lang="en-US" dirty="0" smtClean="0"/>
              <a:t>; </a:t>
            </a:r>
            <a:r>
              <a:rPr lang="mk-MK" dirty="0" smtClean="0"/>
              <a:t>Coek </a:t>
            </a:r>
            <a:r>
              <a:rPr lang="mk-MK" dirty="0"/>
              <a:t>bez karakter, </a:t>
            </a:r>
            <a:r>
              <a:rPr lang="mk-MK" dirty="0" smtClean="0"/>
              <a:t>nesreden</a:t>
            </a:r>
            <a:r>
              <a:rPr lang="en-US" dirty="0" smtClean="0"/>
              <a:t>; </a:t>
            </a:r>
            <a:r>
              <a:rPr lang="mk-MK" dirty="0" smtClean="0"/>
              <a:t>Chovek </a:t>
            </a:r>
            <a:r>
              <a:rPr lang="mk-MK" dirty="0"/>
              <a:t>koj ne obrnuva vnimanie na svojot </a:t>
            </a:r>
            <a:r>
              <a:rPr lang="mk-MK" dirty="0" smtClean="0"/>
              <a:t>izgled</a:t>
            </a:r>
            <a:r>
              <a:rPr lang="en-US" dirty="0" smtClean="0"/>
              <a:t>; </a:t>
            </a:r>
            <a:r>
              <a:rPr lang="mk-MK" dirty="0" smtClean="0"/>
              <a:t>Covek </a:t>
            </a:r>
            <a:r>
              <a:rPr lang="mk-MK" dirty="0"/>
              <a:t>koj nema dostoinstveno odnesuvanje, zivee nepristoen </a:t>
            </a:r>
            <a:r>
              <a:rPr lang="mk-MK" dirty="0" smtClean="0"/>
              <a:t>zivot</a:t>
            </a:r>
            <a:r>
              <a:rPr lang="en-US" dirty="0" smtClean="0"/>
              <a:t>; </a:t>
            </a:r>
            <a:r>
              <a:rPr lang="mk-MK" dirty="0" smtClean="0"/>
              <a:t>Некултурен,безобразен,дрзок</a:t>
            </a:r>
            <a:r>
              <a:rPr lang="en-US" dirty="0" smtClean="0"/>
              <a:t>; </a:t>
            </a:r>
            <a:r>
              <a:rPr lang="mk-MK" dirty="0" smtClean="0"/>
              <a:t>Непрокопсан </a:t>
            </a:r>
            <a:r>
              <a:rPr lang="mk-MK" dirty="0"/>
              <a:t>..неугледен</a:t>
            </a:r>
            <a:r>
              <a:rPr lang="mk-MK" dirty="0" smtClean="0"/>
              <a:t>..</a:t>
            </a:r>
            <a:r>
              <a:rPr lang="en-US" dirty="0" smtClean="0"/>
              <a:t>; </a:t>
            </a:r>
            <a:r>
              <a:rPr lang="mk-MK" dirty="0" smtClean="0"/>
              <a:t>Nekoj </a:t>
            </a:r>
            <a:r>
              <a:rPr lang="mk-MK" dirty="0"/>
              <a:t>koj sto se odnesuva nedolicno – </a:t>
            </a:r>
            <a:r>
              <a:rPr lang="mk-MK" dirty="0" smtClean="0"/>
              <a:t>ulicno</a:t>
            </a:r>
            <a:r>
              <a:rPr lang="en-US" dirty="0" smtClean="0"/>
              <a:t>; </a:t>
            </a:r>
            <a:r>
              <a:rPr lang="mk-MK" dirty="0" smtClean="0"/>
              <a:t>Личност </a:t>
            </a:r>
            <a:r>
              <a:rPr lang="mk-MK" dirty="0"/>
              <a:t>без </a:t>
            </a:r>
            <a:r>
              <a:rPr lang="mk-MK" dirty="0" smtClean="0"/>
              <a:t>пари</a:t>
            </a:r>
            <a:r>
              <a:rPr lang="en-US" dirty="0" smtClean="0"/>
              <a:t>; </a:t>
            </a:r>
            <a:r>
              <a:rPr lang="mk-MK" dirty="0" smtClean="0"/>
              <a:t>Пропалица</a:t>
            </a:r>
            <a:r>
              <a:rPr lang="en-US" dirty="0" smtClean="0"/>
              <a:t>; </a:t>
            </a:r>
            <a:r>
              <a:rPr lang="mk-MK" dirty="0" smtClean="0"/>
              <a:t>Niska </a:t>
            </a:r>
            <a:r>
              <a:rPr lang="mk-MK" dirty="0"/>
              <a:t>finansiski sostojba,I bez </a:t>
            </a:r>
            <a:r>
              <a:rPr lang="mk-MK" dirty="0" smtClean="0"/>
              <a:t>maniri</a:t>
            </a:r>
            <a:r>
              <a:rPr lang="en-US" dirty="0" smtClean="0"/>
              <a:t>; </a:t>
            </a:r>
            <a:r>
              <a:rPr lang="mk-MK" dirty="0" smtClean="0"/>
              <a:t>За </a:t>
            </a:r>
            <a:r>
              <a:rPr lang="mk-MK" dirty="0"/>
              <a:t>недоличен човек, неговото однесување и неговиот изглед. </a:t>
            </a:r>
            <a:r>
              <a:rPr lang="mk-MK" dirty="0" smtClean="0"/>
              <a:t>Ulicar,skitnik.</a:t>
            </a:r>
            <a:r>
              <a:rPr lang="en-US" dirty="0" smtClean="0"/>
              <a:t> </a:t>
            </a:r>
            <a:r>
              <a:rPr lang="mk-MK" dirty="0"/>
              <a:t>Pogrden zbor. Бескуќник што живее на улица</a:t>
            </a:r>
            <a:r>
              <a:rPr lang="mk-MK" dirty="0" smtClean="0"/>
              <a:t>.</a:t>
            </a:r>
            <a:r>
              <a:rPr lang="en-US" dirty="0" smtClean="0"/>
              <a:t> </a:t>
            </a:r>
            <a:r>
              <a:rPr lang="mk-MK" dirty="0"/>
              <a:t>За жал се користи во негативен контекст, а не мора, пример за некој непримерен на улица,</a:t>
            </a:r>
            <a:r>
              <a:rPr lang="mk-MK" dirty="0" smtClean="0"/>
              <a:t> </a:t>
            </a:r>
            <a:r>
              <a:rPr lang="en-US" dirty="0" err="1"/>
              <a:t>Нечист</a:t>
            </a:r>
            <a:r>
              <a:rPr lang="en-US" dirty="0"/>
              <a:t>, </a:t>
            </a:r>
            <a:r>
              <a:rPr lang="en-US" dirty="0" err="1"/>
              <a:t>неспастрен</a:t>
            </a:r>
            <a:endParaRPr lang="en-US" dirty="0"/>
          </a:p>
          <a:p>
            <a:r>
              <a:rPr lang="mk-MK" b="1" dirty="0" smtClean="0"/>
              <a:t>ПРИМЕР</a:t>
            </a:r>
            <a:r>
              <a:rPr lang="mk-MK" b="1" dirty="0"/>
              <a:t> </a:t>
            </a:r>
            <a:endParaRPr lang="en-US" b="1" dirty="0"/>
          </a:p>
          <a:p>
            <a:r>
              <a:rPr lang="mk-MK" dirty="0" smtClean="0"/>
              <a:t>Клошар </a:t>
            </a:r>
            <a:r>
              <a:rPr lang="mk-MK" dirty="0"/>
              <a:t>е, од контејнери јаде.</a:t>
            </a:r>
            <a:endParaRPr lang="en-US" dirty="0"/>
          </a:p>
          <a:p>
            <a:r>
              <a:rPr lang="mk-MK" dirty="0" smtClean="0"/>
              <a:t>клошар </a:t>
            </a:r>
            <a:r>
              <a:rPr lang="mk-MK" dirty="0"/>
              <a:t>еден</a:t>
            </a:r>
            <a:endParaRPr lang="en-US" dirty="0"/>
          </a:p>
          <a:p>
            <a:r>
              <a:rPr lang="mk-MK" dirty="0" smtClean="0"/>
              <a:t>Беше </a:t>
            </a:r>
            <a:r>
              <a:rPr lang="mk-MK" dirty="0"/>
              <a:t>дојден неуреден..прав </a:t>
            </a:r>
            <a:r>
              <a:rPr lang="mk-MK" dirty="0" smtClean="0"/>
              <a:t>клошар</a:t>
            </a:r>
          </a:p>
          <a:p>
            <a:r>
              <a:rPr lang="mk-MK" dirty="0"/>
              <a:t>Станал клошар, не внимава на себе изгубил се</a:t>
            </a:r>
            <a:endParaRPr lang="en-US" dirty="0"/>
          </a:p>
          <a:p>
            <a:r>
              <a:rPr lang="mk-MK" dirty="0" smtClean="0"/>
              <a:t>Цел </a:t>
            </a:r>
            <a:r>
              <a:rPr lang="mk-MK" dirty="0"/>
              <a:t>ден е по улици.Клошарски живее,не се грижи ниту за сопствената хигиена.</a:t>
            </a:r>
            <a:endParaRPr lang="en-US" dirty="0"/>
          </a:p>
          <a:p>
            <a:r>
              <a:rPr lang="mk-MK" dirty="0"/>
              <a:t>Е колкав клошар си, немаш никаква почит кон никој.</a:t>
            </a:r>
            <a:endParaRPr lang="en-US" dirty="0"/>
          </a:p>
          <a:p>
            <a:r>
              <a:rPr lang="mk-MK" dirty="0"/>
              <a:t>Тој секогаш е облечен како клошар.</a:t>
            </a:r>
            <a:endParaRPr lang="en-US" dirty="0"/>
          </a:p>
          <a:p>
            <a:r>
              <a:rPr lang="mk-MK" dirty="0"/>
              <a:t>Седнал како клошар и чека</a:t>
            </a:r>
            <a:endParaRPr lang="en-US" dirty="0"/>
          </a:p>
          <a:p>
            <a:r>
              <a:rPr lang="mk-MK" dirty="0"/>
              <a:t>Тој е градски клошар.</a:t>
            </a:r>
            <a:endParaRPr lang="en-US" dirty="0"/>
          </a:p>
          <a:p>
            <a:r>
              <a:rPr lang="mk-MK" dirty="0"/>
              <a:t>Види го како изгледа...прав клошар.</a:t>
            </a:r>
            <a:endParaRPr lang="en-US" dirty="0"/>
          </a:p>
          <a:p>
            <a:r>
              <a:rPr lang="mk-MK" dirty="0"/>
              <a:t>Стварно си облечен како некој клошар од улица</a:t>
            </a:r>
            <a:endParaRPr lang="en-US" dirty="0"/>
          </a:p>
          <a:p>
            <a:r>
              <a:rPr lang="mk-MK" dirty="0" smtClean="0"/>
              <a:t>Во </a:t>
            </a:r>
            <a:r>
              <a:rPr lang="mk-MK" dirty="0"/>
              <a:t>темнината едвај забележав дека под скалите, во визбата спие клошар</a:t>
            </a:r>
            <a:endParaRPr lang="en-US" dirty="0"/>
          </a:p>
          <a:p>
            <a:r>
              <a:rPr lang="mk-MK" dirty="0"/>
              <a:t>Тој се облекува и живее како клошар.</a:t>
            </a:r>
            <a:endParaRPr lang="en-US" dirty="0"/>
          </a:p>
          <a:p>
            <a:r>
              <a:rPr lang="en-US" dirty="0" err="1" smtClean="0"/>
              <a:t>Зивееше</a:t>
            </a:r>
            <a:r>
              <a:rPr lang="en-US" dirty="0" smtClean="0"/>
              <a:t> </a:t>
            </a:r>
            <a:r>
              <a:rPr lang="en-US" dirty="0" err="1"/>
              <a:t>на</a:t>
            </a:r>
            <a:r>
              <a:rPr lang="en-US" dirty="0"/>
              <a:t> </a:t>
            </a:r>
            <a:r>
              <a:rPr lang="en-US" dirty="0" err="1"/>
              <a:t>улица</a:t>
            </a:r>
            <a:r>
              <a:rPr lang="en-US" dirty="0"/>
              <a:t>, </a:t>
            </a:r>
            <a:r>
              <a:rPr lang="en-US" dirty="0" err="1"/>
              <a:t>како</a:t>
            </a:r>
            <a:r>
              <a:rPr lang="en-US" dirty="0"/>
              <a:t> </a:t>
            </a:r>
            <a:r>
              <a:rPr lang="en-US" dirty="0" err="1"/>
              <a:t>клошар</a:t>
            </a:r>
            <a:r>
              <a:rPr lang="en-US" dirty="0"/>
              <a:t>, </a:t>
            </a:r>
            <a:r>
              <a:rPr lang="en-US" dirty="0" err="1"/>
              <a:t>напуштен</a:t>
            </a:r>
            <a:r>
              <a:rPr lang="en-US" dirty="0"/>
              <a:t> </a:t>
            </a:r>
            <a:r>
              <a:rPr lang="en-US" dirty="0" err="1"/>
              <a:t>од</a:t>
            </a:r>
            <a:r>
              <a:rPr lang="en-US" dirty="0"/>
              <a:t> </a:t>
            </a:r>
            <a:r>
              <a:rPr lang="en-US" dirty="0" err="1"/>
              <a:t>сите</a:t>
            </a:r>
            <a:endParaRPr lang="en-US" dirty="0"/>
          </a:p>
          <a:p>
            <a:r>
              <a:rPr lang="en-US" b="1" dirty="0"/>
              <a:t>Da </a:t>
            </a:r>
            <a:r>
              <a:rPr lang="en-US" b="1" dirty="0" err="1"/>
              <a:t>nemase</a:t>
            </a:r>
            <a:r>
              <a:rPr lang="en-US" b="1" dirty="0"/>
              <a:t> </a:t>
            </a:r>
            <a:r>
              <a:rPr lang="en-US" b="1" dirty="0" err="1"/>
              <a:t>vujko</a:t>
            </a:r>
            <a:r>
              <a:rPr lang="en-US" b="1" dirty="0"/>
              <a:t> </a:t>
            </a:r>
            <a:r>
              <a:rPr lang="en-US" b="1" dirty="0" err="1"/>
              <a:t>vladika</a:t>
            </a:r>
            <a:r>
              <a:rPr lang="en-US" b="1" dirty="0"/>
              <a:t> </a:t>
            </a:r>
            <a:r>
              <a:rPr lang="en-US" b="1" dirty="0" err="1"/>
              <a:t>ke</a:t>
            </a:r>
            <a:r>
              <a:rPr lang="en-US" b="1" dirty="0"/>
              <a:t> </a:t>
            </a:r>
            <a:r>
              <a:rPr lang="en-US" b="1" dirty="0" err="1"/>
              <a:t>bese</a:t>
            </a:r>
            <a:r>
              <a:rPr lang="en-US" b="1" dirty="0"/>
              <a:t> </a:t>
            </a:r>
            <a:r>
              <a:rPr lang="en-US" b="1" dirty="0" err="1"/>
              <a:t>klosar</a:t>
            </a:r>
            <a:r>
              <a:rPr lang="en-US" b="1" dirty="0"/>
              <a:t>.</a:t>
            </a:r>
          </a:p>
          <a:p>
            <a:r>
              <a:rPr lang="mk-MK" dirty="0" smtClean="0"/>
              <a:t>Бегај </a:t>
            </a:r>
            <a:r>
              <a:rPr lang="mk-MK" dirty="0"/>
              <a:t>бе клошар еден</a:t>
            </a:r>
            <a:r>
              <a:rPr lang="mk-MK" dirty="0" smtClean="0"/>
              <a:t>.</a:t>
            </a:r>
            <a:endParaRPr lang="en-US" dirty="0"/>
          </a:p>
          <a:p>
            <a:r>
              <a:rPr lang="en-US" dirty="0" err="1" smtClean="0"/>
              <a:t>Бегај</a:t>
            </a:r>
            <a:r>
              <a:rPr lang="en-US" dirty="0"/>
              <a:t>, </a:t>
            </a:r>
            <a:r>
              <a:rPr lang="en-US" dirty="0" err="1"/>
              <a:t>бе</a:t>
            </a:r>
            <a:r>
              <a:rPr lang="en-US" dirty="0"/>
              <a:t>, </a:t>
            </a:r>
            <a:r>
              <a:rPr lang="en-US" dirty="0" err="1"/>
              <a:t>клошар</a:t>
            </a:r>
            <a:r>
              <a:rPr lang="en-US" dirty="0"/>
              <a:t> </a:t>
            </a:r>
            <a:r>
              <a:rPr lang="en-US" dirty="0" err="1"/>
              <a:t>еден</a:t>
            </a:r>
            <a:r>
              <a:rPr lang="en-US" dirty="0"/>
              <a:t> </a:t>
            </a:r>
            <a:r>
              <a:rPr lang="en-US" dirty="0" smtClean="0"/>
              <a:t>!</a:t>
            </a:r>
            <a:endParaRPr lang="mk-MK" dirty="0" smtClean="0"/>
          </a:p>
          <a:p>
            <a:r>
              <a:rPr lang="mk-MK" dirty="0"/>
              <a:t>Оди таму клошар еден ( бескуќник )</a:t>
            </a:r>
            <a:endParaRPr lang="en-US" dirty="0"/>
          </a:p>
          <a:p>
            <a:r>
              <a:rPr lang="en-US" dirty="0" err="1" smtClean="0"/>
              <a:t>Тој</a:t>
            </a:r>
            <a:r>
              <a:rPr lang="en-US" dirty="0" smtClean="0"/>
              <a:t> </a:t>
            </a:r>
            <a:r>
              <a:rPr lang="en-US" dirty="0"/>
              <a:t>е </a:t>
            </a:r>
            <a:r>
              <a:rPr lang="en-US" dirty="0" err="1"/>
              <a:t>клошар</a:t>
            </a:r>
            <a:r>
              <a:rPr lang="en-US" dirty="0"/>
              <a:t>, </a:t>
            </a:r>
            <a:r>
              <a:rPr lang="en-US" dirty="0" err="1"/>
              <a:t>необразован</a:t>
            </a:r>
            <a:r>
              <a:rPr lang="en-US" dirty="0"/>
              <a:t> и </a:t>
            </a:r>
            <a:r>
              <a:rPr lang="en-US" dirty="0" err="1"/>
              <a:t>сиромав</a:t>
            </a:r>
            <a:endParaRPr lang="en-US" dirty="0"/>
          </a:p>
          <a:p>
            <a:r>
              <a:rPr lang="en-US" dirty="0" err="1"/>
              <a:t>Што</a:t>
            </a:r>
            <a:r>
              <a:rPr lang="en-US" dirty="0"/>
              <a:t> </a:t>
            </a:r>
            <a:r>
              <a:rPr lang="en-US" dirty="0" err="1"/>
              <a:t>си</a:t>
            </a:r>
            <a:r>
              <a:rPr lang="en-US" dirty="0"/>
              <a:t> </a:t>
            </a:r>
            <a:r>
              <a:rPr lang="en-US" dirty="0" err="1"/>
              <a:t>таков</a:t>
            </a:r>
            <a:r>
              <a:rPr lang="en-US" dirty="0"/>
              <a:t> </a:t>
            </a:r>
            <a:r>
              <a:rPr lang="en-US" dirty="0" err="1"/>
              <a:t>како</a:t>
            </a:r>
            <a:r>
              <a:rPr lang="en-US" dirty="0"/>
              <a:t> </a:t>
            </a:r>
            <a:r>
              <a:rPr lang="en-US" dirty="0" err="1"/>
              <a:t>клошар</a:t>
            </a:r>
            <a:r>
              <a:rPr lang="en-US" dirty="0"/>
              <a:t> (</a:t>
            </a:r>
            <a:r>
              <a:rPr lang="en-US" dirty="0" err="1"/>
              <a:t>облечен</a:t>
            </a:r>
            <a:r>
              <a:rPr lang="en-US" dirty="0"/>
              <a:t>)</a:t>
            </a:r>
          </a:p>
          <a:p>
            <a:r>
              <a:rPr lang="en-US" dirty="0" err="1"/>
              <a:t>Daj</a:t>
            </a:r>
            <a:r>
              <a:rPr lang="en-US" dirty="0"/>
              <a:t> ne bidi </a:t>
            </a:r>
            <a:r>
              <a:rPr lang="en-US" dirty="0" err="1"/>
              <a:t>kloshar</a:t>
            </a:r>
            <a:r>
              <a:rPr lang="en-US" dirty="0" smtClean="0"/>
              <a:t>.</a:t>
            </a:r>
            <a:r>
              <a:rPr lang="mk-MK" dirty="0" smtClean="0"/>
              <a:t> А бе </a:t>
            </a:r>
            <a:r>
              <a:rPr lang="mk-MK" dirty="0"/>
              <a:t>остај го, клошар</a:t>
            </a:r>
            <a:r>
              <a:rPr lang="mk-MK" dirty="0" smtClean="0"/>
              <a:t>!</a:t>
            </a:r>
            <a:endParaRPr lang="en-US" dirty="0" smtClean="0"/>
          </a:p>
          <a:p>
            <a:r>
              <a:rPr lang="fr-FR" dirty="0" err="1"/>
              <a:t>Така</a:t>
            </a:r>
            <a:r>
              <a:rPr lang="fr-FR" dirty="0"/>
              <a:t> </a:t>
            </a:r>
            <a:r>
              <a:rPr lang="fr-FR" dirty="0" err="1"/>
              <a:t>се</a:t>
            </a:r>
            <a:r>
              <a:rPr lang="fr-FR" dirty="0"/>
              <a:t> </a:t>
            </a:r>
            <a:r>
              <a:rPr lang="fr-FR" dirty="0" err="1"/>
              <a:t>однесува</a:t>
            </a:r>
            <a:r>
              <a:rPr lang="en-US" dirty="0"/>
              <a:t>, </a:t>
            </a:r>
            <a:r>
              <a:rPr lang="fr-FR" dirty="0" err="1"/>
              <a:t>како</a:t>
            </a:r>
            <a:r>
              <a:rPr lang="fr-FR" dirty="0"/>
              <a:t> </a:t>
            </a:r>
            <a:r>
              <a:rPr lang="fr-FR" dirty="0" err="1"/>
              <a:t>прав</a:t>
            </a:r>
            <a:r>
              <a:rPr lang="fr-FR" dirty="0"/>
              <a:t> </a:t>
            </a:r>
            <a:r>
              <a:rPr lang="fr-FR" dirty="0" err="1"/>
              <a:t>клошар</a:t>
            </a:r>
            <a:r>
              <a:rPr lang="en-US" dirty="0" smtClean="0"/>
              <a:t>.</a:t>
            </a:r>
            <a:endParaRPr lang="en-US" dirty="0"/>
          </a:p>
          <a:p>
            <a:r>
              <a:rPr lang="fr-FR" dirty="0" err="1" smtClean="0"/>
              <a:t>Tolku</a:t>
            </a:r>
            <a:r>
              <a:rPr lang="fr-FR" dirty="0" smtClean="0"/>
              <a:t> </a:t>
            </a:r>
            <a:r>
              <a:rPr lang="fr-FR" dirty="0"/>
              <a:t>e </a:t>
            </a:r>
            <a:r>
              <a:rPr lang="fr-FR" dirty="0" err="1"/>
              <a:t>neodgovoren</a:t>
            </a:r>
            <a:r>
              <a:rPr lang="fr-FR" dirty="0"/>
              <a:t>, se </a:t>
            </a:r>
            <a:r>
              <a:rPr lang="fr-FR" dirty="0" err="1"/>
              <a:t>odnesuva</a:t>
            </a:r>
            <a:r>
              <a:rPr lang="fr-FR" dirty="0"/>
              <a:t> </a:t>
            </a:r>
            <a:r>
              <a:rPr lang="fr-FR" dirty="0" err="1"/>
              <a:t>bezobrazno</a:t>
            </a:r>
            <a:r>
              <a:rPr lang="fr-FR" dirty="0"/>
              <a:t>. </a:t>
            </a:r>
            <a:r>
              <a:rPr lang="fr-FR" dirty="0" err="1"/>
              <a:t>Baš</a:t>
            </a:r>
            <a:r>
              <a:rPr lang="fr-FR" dirty="0"/>
              <a:t> e </a:t>
            </a:r>
            <a:r>
              <a:rPr lang="fr-FR" dirty="0" err="1"/>
              <a:t>klošar</a:t>
            </a:r>
            <a:endParaRPr lang="en-US" dirty="0"/>
          </a:p>
          <a:p>
            <a:r>
              <a:rPr lang="en-US" dirty="0" err="1" smtClean="0"/>
              <a:t>Живееш</a:t>
            </a:r>
            <a:r>
              <a:rPr lang="en-US" dirty="0" smtClean="0"/>
              <a:t> </a:t>
            </a:r>
            <a:r>
              <a:rPr lang="en-US" dirty="0" err="1"/>
              <a:t>питачки</a:t>
            </a:r>
            <a:r>
              <a:rPr lang="en-US" dirty="0"/>
              <a:t> </a:t>
            </a:r>
            <a:r>
              <a:rPr lang="en-US" dirty="0" err="1"/>
              <a:t>живот</a:t>
            </a:r>
            <a:r>
              <a:rPr lang="en-US" dirty="0"/>
              <a:t> </a:t>
            </a:r>
            <a:r>
              <a:rPr lang="en-US" dirty="0" err="1"/>
              <a:t>како</a:t>
            </a:r>
            <a:r>
              <a:rPr lang="en-US" dirty="0"/>
              <a:t> </a:t>
            </a:r>
            <a:r>
              <a:rPr lang="en-US" dirty="0" err="1"/>
              <a:t>клошар</a:t>
            </a:r>
            <a:r>
              <a:rPr lang="en-US" dirty="0"/>
              <a:t>.</a:t>
            </a:r>
          </a:p>
          <a:p>
            <a:r>
              <a:rPr lang="en-US" dirty="0" err="1"/>
              <a:t>Беше</a:t>
            </a:r>
            <a:r>
              <a:rPr lang="en-US" dirty="0"/>
              <a:t> </a:t>
            </a:r>
            <a:r>
              <a:rPr lang="en-US" dirty="0" err="1"/>
              <a:t>распарталавен</a:t>
            </a:r>
            <a:r>
              <a:rPr lang="en-US" dirty="0"/>
              <a:t> и </a:t>
            </a:r>
            <a:r>
              <a:rPr lang="en-US" dirty="0" err="1"/>
              <a:t>извалкан</a:t>
            </a:r>
            <a:r>
              <a:rPr lang="en-US" dirty="0"/>
              <a:t> </a:t>
            </a:r>
            <a:r>
              <a:rPr lang="en-US" dirty="0" err="1"/>
              <a:t>како</a:t>
            </a:r>
            <a:r>
              <a:rPr lang="en-US" dirty="0"/>
              <a:t> </a:t>
            </a:r>
            <a:r>
              <a:rPr lang="en-US" dirty="0" err="1"/>
              <a:t>клошар</a:t>
            </a:r>
            <a:endParaRPr lang="en-US" dirty="0"/>
          </a:p>
          <a:p>
            <a:r>
              <a:rPr lang="en-US" dirty="0" err="1" smtClean="0"/>
              <a:t>Многу</a:t>
            </a:r>
            <a:r>
              <a:rPr lang="en-US" dirty="0" smtClean="0"/>
              <a:t> </a:t>
            </a:r>
            <a:r>
              <a:rPr lang="en-US" dirty="0" err="1"/>
              <a:t>неубо</a:t>
            </a:r>
            <a:r>
              <a:rPr lang="en-US" dirty="0"/>
              <a:t> </a:t>
            </a:r>
            <a:r>
              <a:rPr lang="en-US" dirty="0" err="1"/>
              <a:t>се</a:t>
            </a:r>
            <a:r>
              <a:rPr lang="en-US" dirty="0"/>
              <a:t> </a:t>
            </a:r>
            <a:r>
              <a:rPr lang="en-US" dirty="0" err="1"/>
              <a:t>облекува</a:t>
            </a:r>
            <a:r>
              <a:rPr lang="en-US" dirty="0"/>
              <a:t>, </a:t>
            </a:r>
            <a:r>
              <a:rPr lang="en-US" dirty="0" err="1"/>
              <a:t>како</a:t>
            </a:r>
            <a:r>
              <a:rPr lang="en-US" dirty="0"/>
              <a:t> </a:t>
            </a:r>
            <a:r>
              <a:rPr lang="en-US" dirty="0" err="1"/>
              <a:t>клошар</a:t>
            </a:r>
            <a:endParaRPr lang="en-US" dirty="0"/>
          </a:p>
          <a:p>
            <a:r>
              <a:rPr lang="en-US" dirty="0" err="1"/>
              <a:t>Тој</a:t>
            </a:r>
            <a:r>
              <a:rPr lang="en-US" dirty="0"/>
              <a:t> </a:t>
            </a:r>
            <a:r>
              <a:rPr lang="en-US" dirty="0" err="1"/>
              <a:t>не</a:t>
            </a:r>
            <a:r>
              <a:rPr lang="en-US" dirty="0"/>
              <a:t> </a:t>
            </a:r>
            <a:r>
              <a:rPr lang="en-US" dirty="0" err="1"/>
              <a:t>можи</a:t>
            </a:r>
            <a:r>
              <a:rPr lang="en-US" dirty="0"/>
              <a:t> </a:t>
            </a:r>
            <a:r>
              <a:rPr lang="en-US" dirty="0" err="1"/>
              <a:t>вредно</a:t>
            </a:r>
            <a:r>
              <a:rPr lang="en-US" dirty="0"/>
              <a:t> </a:t>
            </a:r>
            <a:r>
              <a:rPr lang="en-US" dirty="0" err="1"/>
              <a:t>да</a:t>
            </a:r>
            <a:r>
              <a:rPr lang="en-US" dirty="0"/>
              <a:t> </a:t>
            </a:r>
            <a:r>
              <a:rPr lang="en-US" dirty="0" err="1"/>
              <a:t>работи</a:t>
            </a:r>
            <a:r>
              <a:rPr lang="en-US" dirty="0"/>
              <a:t> </a:t>
            </a:r>
            <a:r>
              <a:rPr lang="en-US" dirty="0" err="1"/>
              <a:t>бидејќи</a:t>
            </a:r>
            <a:r>
              <a:rPr lang="en-US" dirty="0"/>
              <a:t> е </a:t>
            </a:r>
            <a:r>
              <a:rPr lang="en-US" dirty="0" err="1"/>
              <a:t>клошар</a:t>
            </a:r>
            <a:r>
              <a:rPr lang="en-US" dirty="0"/>
              <a:t>.</a:t>
            </a:r>
          </a:p>
          <a:p>
            <a:r>
              <a:rPr lang="en-US" dirty="0" err="1"/>
              <a:t>Седнал</a:t>
            </a:r>
            <a:r>
              <a:rPr lang="en-US" dirty="0"/>
              <a:t> </a:t>
            </a:r>
            <a:r>
              <a:rPr lang="en-US" dirty="0" err="1"/>
              <a:t>како</a:t>
            </a:r>
            <a:r>
              <a:rPr lang="en-US" dirty="0"/>
              <a:t> </a:t>
            </a:r>
            <a:r>
              <a:rPr lang="en-US" dirty="0" err="1"/>
              <a:t>клошар</a:t>
            </a:r>
            <a:r>
              <a:rPr lang="en-US" dirty="0"/>
              <a:t> и </a:t>
            </a:r>
            <a:r>
              <a:rPr lang="en-US" dirty="0" err="1" smtClean="0"/>
              <a:t>чека</a:t>
            </a:r>
            <a:r>
              <a:rPr lang="mk-MK" dirty="0" smtClean="0"/>
              <a:t>ч </a:t>
            </a:r>
            <a:r>
              <a:rPr lang="en-US" dirty="0" smtClean="0"/>
              <a:t>Ne </a:t>
            </a:r>
            <a:r>
              <a:rPr lang="en-US" dirty="0"/>
              <a:t>bidi </a:t>
            </a:r>
            <a:r>
              <a:rPr lang="en-US" dirty="0" err="1"/>
              <a:t>klosar</a:t>
            </a:r>
            <a:r>
              <a:rPr lang="en-US" dirty="0"/>
              <a:t>, </a:t>
            </a:r>
            <a:r>
              <a:rPr lang="en-US" dirty="0" err="1"/>
              <a:t>sedni</a:t>
            </a:r>
            <a:r>
              <a:rPr lang="en-US" dirty="0"/>
              <a:t> </a:t>
            </a:r>
            <a:r>
              <a:rPr lang="en-US" dirty="0" err="1"/>
              <a:t>raboti</a:t>
            </a:r>
            <a:r>
              <a:rPr lang="en-US" dirty="0"/>
              <a:t> </a:t>
            </a:r>
            <a:r>
              <a:rPr lang="en-US" dirty="0" err="1"/>
              <a:t>nesto</a:t>
            </a:r>
            <a:endParaRPr lang="en-US" dirty="0"/>
          </a:p>
          <a:p>
            <a:r>
              <a:rPr lang="fr-FR" dirty="0" err="1"/>
              <a:t>Тој</a:t>
            </a:r>
            <a:r>
              <a:rPr lang="fr-FR" dirty="0"/>
              <a:t> </a:t>
            </a:r>
            <a:r>
              <a:rPr lang="fr-FR" dirty="0" err="1"/>
              <a:t>не</a:t>
            </a:r>
            <a:r>
              <a:rPr lang="fr-FR" dirty="0"/>
              <a:t> </a:t>
            </a:r>
            <a:r>
              <a:rPr lang="fr-FR" dirty="0" err="1"/>
              <a:t>се</a:t>
            </a:r>
            <a:r>
              <a:rPr lang="fr-FR" dirty="0"/>
              <a:t> </a:t>
            </a:r>
            <a:r>
              <a:rPr lang="fr-FR" dirty="0" err="1"/>
              <a:t>однесува</a:t>
            </a:r>
            <a:r>
              <a:rPr lang="fr-FR" dirty="0"/>
              <a:t> </a:t>
            </a:r>
            <a:r>
              <a:rPr lang="fr-FR" dirty="0" err="1"/>
              <a:t>прикладно</a:t>
            </a:r>
            <a:r>
              <a:rPr lang="en-US" dirty="0"/>
              <a:t>, </a:t>
            </a:r>
            <a:r>
              <a:rPr lang="fr-FR" dirty="0" err="1"/>
              <a:t>навистина</a:t>
            </a:r>
            <a:r>
              <a:rPr lang="fr-FR" dirty="0"/>
              <a:t> е </a:t>
            </a:r>
            <a:r>
              <a:rPr lang="fr-FR" dirty="0" err="1"/>
              <a:t>клошар</a:t>
            </a:r>
            <a:r>
              <a:rPr lang="en-US" dirty="0"/>
              <a:t>.</a:t>
            </a:r>
          </a:p>
          <a:p>
            <a:r>
              <a:rPr lang="fr-FR" dirty="0" err="1"/>
              <a:t>Станал</a:t>
            </a:r>
            <a:r>
              <a:rPr lang="fr-FR" dirty="0"/>
              <a:t> </a:t>
            </a:r>
            <a:r>
              <a:rPr lang="fr-FR" dirty="0" err="1"/>
              <a:t>клошар</a:t>
            </a:r>
            <a:r>
              <a:rPr lang="en-US" dirty="0"/>
              <a:t>, </a:t>
            </a:r>
            <a:r>
              <a:rPr lang="fr-FR" dirty="0" err="1"/>
              <a:t>не</a:t>
            </a:r>
            <a:r>
              <a:rPr lang="fr-FR" dirty="0"/>
              <a:t> </a:t>
            </a:r>
            <a:r>
              <a:rPr lang="fr-FR" dirty="0" err="1"/>
              <a:t>внимава</a:t>
            </a:r>
            <a:r>
              <a:rPr lang="fr-FR" dirty="0"/>
              <a:t> </a:t>
            </a:r>
            <a:r>
              <a:rPr lang="fr-FR" dirty="0" err="1"/>
              <a:t>на</a:t>
            </a:r>
            <a:r>
              <a:rPr lang="fr-FR" dirty="0"/>
              <a:t> </a:t>
            </a:r>
            <a:r>
              <a:rPr lang="fr-FR" dirty="0" err="1"/>
              <a:t>себе</a:t>
            </a:r>
            <a:r>
              <a:rPr lang="fr-FR" dirty="0"/>
              <a:t> </a:t>
            </a:r>
            <a:r>
              <a:rPr lang="fr-FR" dirty="0" err="1"/>
              <a:t>изгубил</a:t>
            </a:r>
            <a:r>
              <a:rPr lang="fr-FR" dirty="0"/>
              <a:t> </a:t>
            </a:r>
            <a:r>
              <a:rPr lang="fr-FR" dirty="0" err="1"/>
              <a:t>се</a:t>
            </a:r>
            <a:endParaRPr lang="en-US" dirty="0"/>
          </a:p>
          <a:p>
            <a:r>
              <a:rPr lang="fr-FR" dirty="0" err="1"/>
              <a:t>Во</a:t>
            </a:r>
            <a:r>
              <a:rPr lang="fr-FR" dirty="0"/>
              <a:t> </a:t>
            </a:r>
            <a:r>
              <a:rPr lang="fr-FR" dirty="0" err="1"/>
              <a:t>тие</a:t>
            </a:r>
            <a:r>
              <a:rPr lang="fr-FR" dirty="0"/>
              <a:t> </a:t>
            </a:r>
            <a:r>
              <a:rPr lang="fr-FR" dirty="0" err="1"/>
              <a:t>алишта</a:t>
            </a:r>
            <a:r>
              <a:rPr lang="fr-FR" dirty="0"/>
              <a:t> </a:t>
            </a:r>
            <a:r>
              <a:rPr lang="fr-FR" dirty="0" err="1"/>
              <a:t>си</a:t>
            </a:r>
            <a:r>
              <a:rPr lang="fr-FR" dirty="0"/>
              <a:t> </a:t>
            </a:r>
            <a:r>
              <a:rPr lang="fr-FR" dirty="0" err="1"/>
              <a:t>како</a:t>
            </a:r>
            <a:r>
              <a:rPr lang="fr-FR" dirty="0"/>
              <a:t> </a:t>
            </a:r>
            <a:r>
              <a:rPr lang="fr-FR" dirty="0" err="1"/>
              <a:t>некој</a:t>
            </a:r>
            <a:r>
              <a:rPr lang="fr-FR" dirty="0"/>
              <a:t> </a:t>
            </a:r>
            <a:r>
              <a:rPr lang="fr-FR" dirty="0" err="1"/>
              <a:t>клошар</a:t>
            </a:r>
            <a:r>
              <a:rPr lang="en-US" dirty="0"/>
              <a:t>.</a:t>
            </a:r>
          </a:p>
          <a:p>
            <a:r>
              <a:rPr lang="en-US" dirty="0" err="1" smtClean="0"/>
              <a:t>Изгуби</a:t>
            </a:r>
            <a:r>
              <a:rPr lang="en-US" dirty="0" smtClean="0"/>
              <a:t> </a:t>
            </a:r>
            <a:r>
              <a:rPr lang="en-US" dirty="0" err="1"/>
              <a:t>сѐ</a:t>
            </a:r>
            <a:r>
              <a:rPr lang="en-US" dirty="0"/>
              <a:t> </a:t>
            </a:r>
            <a:r>
              <a:rPr lang="en-US" dirty="0" err="1"/>
              <a:t>во</a:t>
            </a:r>
            <a:r>
              <a:rPr lang="en-US" dirty="0"/>
              <a:t> </a:t>
            </a:r>
            <a:r>
              <a:rPr lang="en-US" dirty="0" err="1"/>
              <a:t>животот</a:t>
            </a:r>
            <a:r>
              <a:rPr lang="en-US" dirty="0"/>
              <a:t>, </a:t>
            </a:r>
            <a:r>
              <a:rPr lang="en-US" dirty="0" err="1"/>
              <a:t>па</a:t>
            </a:r>
            <a:r>
              <a:rPr lang="en-US" dirty="0"/>
              <a:t> </a:t>
            </a:r>
            <a:r>
              <a:rPr lang="en-US" dirty="0" err="1"/>
              <a:t>живееше</a:t>
            </a:r>
            <a:r>
              <a:rPr lang="en-US" dirty="0"/>
              <a:t> </a:t>
            </a:r>
            <a:r>
              <a:rPr lang="en-US" dirty="0" err="1"/>
              <a:t>како</a:t>
            </a:r>
            <a:r>
              <a:rPr lang="en-US" dirty="0"/>
              <a:t> </a:t>
            </a:r>
            <a:r>
              <a:rPr lang="en-US" dirty="0" err="1"/>
              <a:t>клошар</a:t>
            </a:r>
            <a:r>
              <a:rPr lang="en-US" dirty="0"/>
              <a:t> </a:t>
            </a:r>
            <a:r>
              <a:rPr lang="en-US" dirty="0" err="1"/>
              <a:t>до</a:t>
            </a:r>
            <a:r>
              <a:rPr lang="en-US" dirty="0"/>
              <a:t> </a:t>
            </a:r>
            <a:r>
              <a:rPr lang="en-US" dirty="0" err="1"/>
              <a:t>судниот</a:t>
            </a:r>
            <a:r>
              <a:rPr lang="en-US" dirty="0"/>
              <a:t> </a:t>
            </a:r>
            <a:r>
              <a:rPr lang="en-US" dirty="0" err="1"/>
              <a:t>ден</a:t>
            </a:r>
            <a:r>
              <a:rPr lang="en-US" dirty="0"/>
              <a:t>.</a:t>
            </a:r>
          </a:p>
          <a:p>
            <a:r>
              <a:rPr lang="en-US" dirty="0" err="1"/>
              <a:t>Тој</a:t>
            </a:r>
            <a:r>
              <a:rPr lang="en-US" dirty="0"/>
              <a:t> е </a:t>
            </a:r>
            <a:r>
              <a:rPr lang="en-US" dirty="0" err="1"/>
              <a:t>клошар</a:t>
            </a:r>
            <a:r>
              <a:rPr lang="en-US" dirty="0"/>
              <a:t>, </a:t>
            </a:r>
            <a:r>
              <a:rPr lang="en-US" dirty="0" err="1"/>
              <a:t>необразован</a:t>
            </a:r>
            <a:r>
              <a:rPr lang="en-US" dirty="0"/>
              <a:t> и </a:t>
            </a:r>
            <a:r>
              <a:rPr lang="en-US" dirty="0" err="1"/>
              <a:t>сиромав</a:t>
            </a:r>
            <a:endParaRPr lang="en-US" dirty="0"/>
          </a:p>
          <a:p>
            <a:r>
              <a:rPr lang="en-US" dirty="0" err="1"/>
              <a:t>Тој</a:t>
            </a:r>
            <a:r>
              <a:rPr lang="en-US" dirty="0"/>
              <a:t> е </a:t>
            </a:r>
            <a:r>
              <a:rPr lang="en-US" dirty="0" err="1"/>
              <a:t>градски</a:t>
            </a:r>
            <a:r>
              <a:rPr lang="en-US" dirty="0"/>
              <a:t> </a:t>
            </a:r>
            <a:r>
              <a:rPr lang="en-US" dirty="0" err="1"/>
              <a:t>клошар</a:t>
            </a:r>
            <a:r>
              <a:rPr lang="en-US" dirty="0"/>
              <a:t>.</a:t>
            </a:r>
          </a:p>
          <a:p>
            <a:r>
              <a:rPr lang="en-US" dirty="0" err="1"/>
              <a:t>Клошарот</a:t>
            </a:r>
            <a:r>
              <a:rPr lang="en-US" dirty="0"/>
              <a:t> </a:t>
            </a:r>
            <a:r>
              <a:rPr lang="en-US" dirty="0" err="1"/>
              <a:t>седеше</a:t>
            </a:r>
            <a:r>
              <a:rPr lang="en-US" dirty="0"/>
              <a:t> </a:t>
            </a:r>
            <a:r>
              <a:rPr lang="en-US" dirty="0" err="1"/>
              <a:t>на</a:t>
            </a:r>
            <a:r>
              <a:rPr lang="en-US" dirty="0"/>
              <a:t> </a:t>
            </a:r>
            <a:r>
              <a:rPr lang="en-US" dirty="0" err="1"/>
              <a:t>скали</a:t>
            </a:r>
            <a:r>
              <a:rPr lang="en-US" dirty="0"/>
              <a:t> </a:t>
            </a:r>
            <a:r>
              <a:rPr lang="en-US" dirty="0" err="1"/>
              <a:t>смрдлив</a:t>
            </a:r>
            <a:r>
              <a:rPr lang="en-US" dirty="0"/>
              <a:t> и </a:t>
            </a:r>
            <a:r>
              <a:rPr lang="en-US" dirty="0" err="1"/>
              <a:t>пијан</a:t>
            </a:r>
            <a:r>
              <a:rPr lang="en-US" dirty="0"/>
              <a:t>.</a:t>
            </a:r>
          </a:p>
          <a:p>
            <a:r>
              <a:rPr lang="en-US" dirty="0" err="1"/>
              <a:t>Тој</a:t>
            </a:r>
            <a:r>
              <a:rPr lang="en-US" dirty="0"/>
              <a:t> е </a:t>
            </a:r>
            <a:r>
              <a:rPr lang="en-US" dirty="0" err="1"/>
              <a:t>клошар</a:t>
            </a:r>
            <a:r>
              <a:rPr lang="en-US" dirty="0"/>
              <a:t>. </a:t>
            </a:r>
            <a:r>
              <a:rPr lang="en-US" dirty="0" err="1"/>
              <a:t>Не</a:t>
            </a:r>
            <a:r>
              <a:rPr lang="en-US" dirty="0"/>
              <a:t> </a:t>
            </a:r>
            <a:r>
              <a:rPr lang="en-US" dirty="0" err="1"/>
              <a:t>сакам</a:t>
            </a:r>
            <a:r>
              <a:rPr lang="en-US" dirty="0"/>
              <a:t> </a:t>
            </a:r>
            <a:r>
              <a:rPr lang="en-US" dirty="0" err="1"/>
              <a:t>да</a:t>
            </a:r>
            <a:r>
              <a:rPr lang="en-US" dirty="0"/>
              <a:t> </a:t>
            </a:r>
            <a:r>
              <a:rPr lang="en-US" dirty="0" err="1"/>
              <a:t>доаѓа</a:t>
            </a:r>
            <a:r>
              <a:rPr lang="en-US" dirty="0"/>
              <a:t> </a:t>
            </a:r>
            <a:r>
              <a:rPr lang="en-US" dirty="0" err="1"/>
              <a:t>со</a:t>
            </a:r>
            <a:r>
              <a:rPr lang="en-US" dirty="0"/>
              <a:t> </a:t>
            </a:r>
            <a:r>
              <a:rPr lang="en-US" dirty="0" err="1"/>
              <a:t>нас</a:t>
            </a:r>
            <a:r>
              <a:rPr lang="en-US" dirty="0"/>
              <a:t>. </a:t>
            </a:r>
            <a:r>
              <a:rPr lang="en-US" dirty="0" err="1"/>
              <a:t>Може</a:t>
            </a:r>
            <a:r>
              <a:rPr lang="en-US" dirty="0"/>
              <a:t> </a:t>
            </a:r>
            <a:r>
              <a:rPr lang="en-US" dirty="0" err="1"/>
              <a:t>да</a:t>
            </a:r>
            <a:r>
              <a:rPr lang="en-US" dirty="0"/>
              <a:t> </a:t>
            </a:r>
            <a:r>
              <a:rPr lang="en-US" dirty="0" err="1"/>
              <a:t>не</a:t>
            </a:r>
            <a:r>
              <a:rPr lang="en-US" dirty="0"/>
              <a:t>' </a:t>
            </a:r>
            <a:r>
              <a:rPr lang="en-US" dirty="0" err="1"/>
              <a:t>засрами</a:t>
            </a:r>
            <a:r>
              <a:rPr lang="en-US" dirty="0"/>
              <a:t> </a:t>
            </a:r>
            <a:r>
              <a:rPr lang="en-US" dirty="0" err="1"/>
              <a:t>со</a:t>
            </a:r>
            <a:r>
              <a:rPr lang="en-US" dirty="0"/>
              <a:t> </a:t>
            </a:r>
            <a:r>
              <a:rPr lang="en-US" dirty="0" err="1"/>
              <a:t>неговиот</a:t>
            </a:r>
            <a:r>
              <a:rPr lang="en-US" dirty="0"/>
              <a:t> </a:t>
            </a:r>
            <a:r>
              <a:rPr lang="en-US" dirty="0" err="1"/>
              <a:t>однос</a:t>
            </a:r>
            <a:r>
              <a:rPr lang="en-US" dirty="0"/>
              <a:t>.</a:t>
            </a:r>
          </a:p>
          <a:p>
            <a:r>
              <a:rPr lang="en-US" dirty="0" err="1"/>
              <a:t>Биди</a:t>
            </a:r>
            <a:r>
              <a:rPr lang="en-US" dirty="0"/>
              <a:t> </a:t>
            </a:r>
            <a:r>
              <a:rPr lang="en-US" dirty="0" err="1"/>
              <a:t>господин</a:t>
            </a:r>
            <a:r>
              <a:rPr lang="en-US" dirty="0"/>
              <a:t>, </a:t>
            </a:r>
            <a:r>
              <a:rPr lang="en-US" dirty="0" err="1"/>
              <a:t>имај</a:t>
            </a:r>
            <a:r>
              <a:rPr lang="en-US" dirty="0"/>
              <a:t> </a:t>
            </a:r>
            <a:r>
              <a:rPr lang="en-US" dirty="0" err="1"/>
              <a:t>некој</a:t>
            </a:r>
            <a:r>
              <a:rPr lang="en-US" dirty="0"/>
              <a:t> </a:t>
            </a:r>
            <a:r>
              <a:rPr lang="en-US" dirty="0" err="1"/>
              <a:t>динар</a:t>
            </a:r>
            <a:r>
              <a:rPr lang="en-US" dirty="0"/>
              <a:t> </a:t>
            </a:r>
            <a:r>
              <a:rPr lang="en-US" dirty="0" err="1"/>
              <a:t>работи</a:t>
            </a:r>
            <a:r>
              <a:rPr lang="en-US" dirty="0"/>
              <a:t>, а </a:t>
            </a:r>
            <a:r>
              <a:rPr lang="en-US" dirty="0" err="1"/>
              <a:t>не</a:t>
            </a:r>
            <a:r>
              <a:rPr lang="en-US" dirty="0"/>
              <a:t> </a:t>
            </a:r>
            <a:r>
              <a:rPr lang="en-US" dirty="0" err="1"/>
              <a:t>да</a:t>
            </a:r>
            <a:r>
              <a:rPr lang="en-US" dirty="0"/>
              <a:t> </a:t>
            </a:r>
            <a:r>
              <a:rPr lang="en-US" dirty="0" err="1"/>
              <a:t>останиш</a:t>
            </a:r>
            <a:r>
              <a:rPr lang="en-US" dirty="0"/>
              <a:t> </a:t>
            </a:r>
            <a:r>
              <a:rPr lang="en-US" dirty="0" err="1"/>
              <a:t>клошар</a:t>
            </a:r>
            <a:r>
              <a:rPr lang="en-US" dirty="0"/>
              <a:t> </a:t>
            </a:r>
            <a:r>
              <a:rPr lang="en-US" dirty="0" err="1"/>
              <a:t>цел</a:t>
            </a:r>
            <a:r>
              <a:rPr lang="en-US" dirty="0"/>
              <a:t> </a:t>
            </a:r>
            <a:r>
              <a:rPr lang="en-US" dirty="0" err="1"/>
              <a:t>живот</a:t>
            </a:r>
            <a:endParaRPr lang="en-US" dirty="0"/>
          </a:p>
          <a:p>
            <a:r>
              <a:rPr lang="en-US" dirty="0" err="1"/>
              <a:t>Тој</a:t>
            </a:r>
            <a:r>
              <a:rPr lang="en-US" dirty="0"/>
              <a:t> </a:t>
            </a:r>
            <a:r>
              <a:rPr lang="en-US" dirty="0" err="1"/>
              <a:t>беше</a:t>
            </a:r>
            <a:r>
              <a:rPr lang="en-US" dirty="0"/>
              <a:t> </a:t>
            </a:r>
            <a:r>
              <a:rPr lang="en-US" dirty="0" err="1"/>
              <a:t>клошар</a:t>
            </a:r>
            <a:r>
              <a:rPr lang="en-US" dirty="0"/>
              <a:t> </a:t>
            </a:r>
            <a:r>
              <a:rPr lang="en-US" dirty="0" err="1"/>
              <a:t>спроти</a:t>
            </a:r>
            <a:r>
              <a:rPr lang="en-US" dirty="0"/>
              <a:t> </a:t>
            </a:r>
            <a:r>
              <a:rPr lang="en-US" dirty="0" err="1"/>
              <a:t>нејзе</a:t>
            </a:r>
            <a:r>
              <a:rPr lang="en-US" dirty="0"/>
              <a:t> </a:t>
            </a:r>
            <a:r>
              <a:rPr lang="en-US" dirty="0" err="1"/>
              <a:t>но</a:t>
            </a:r>
            <a:r>
              <a:rPr lang="en-US" dirty="0"/>
              <a:t> </a:t>
            </a:r>
            <a:r>
              <a:rPr lang="en-US" dirty="0" err="1"/>
              <a:t>сепак</a:t>
            </a:r>
            <a:r>
              <a:rPr lang="en-US" dirty="0"/>
              <a:t> </a:t>
            </a:r>
            <a:r>
              <a:rPr lang="en-US" dirty="0" err="1"/>
              <a:t>го</a:t>
            </a:r>
            <a:r>
              <a:rPr lang="en-US" dirty="0"/>
              <a:t> </a:t>
            </a:r>
            <a:r>
              <a:rPr lang="en-US" dirty="0" err="1"/>
              <a:t>сакаше</a:t>
            </a:r>
            <a:endParaRPr lang="en-US" dirty="0"/>
          </a:p>
          <a:p>
            <a:r>
              <a:rPr lang="en-US" dirty="0" err="1"/>
              <a:t>Абе</a:t>
            </a:r>
            <a:r>
              <a:rPr lang="en-US" dirty="0"/>
              <a:t> </a:t>
            </a:r>
            <a:r>
              <a:rPr lang="en-US" dirty="0" err="1"/>
              <a:t>оди</a:t>
            </a:r>
            <a:r>
              <a:rPr lang="en-US" dirty="0"/>
              <a:t> УПМ </a:t>
            </a:r>
            <a:r>
              <a:rPr lang="en-US" dirty="0" err="1"/>
              <a:t>клошар</a:t>
            </a:r>
            <a:r>
              <a:rPr lang="en-US" dirty="0"/>
              <a:t> </a:t>
            </a:r>
            <a:r>
              <a:rPr lang="en-US" dirty="0" err="1" smtClean="0"/>
              <a:t>еден</a:t>
            </a:r>
            <a:endParaRPr lang="mk-MK" dirty="0" smtClean="0"/>
          </a:p>
          <a:p>
            <a:r>
              <a:rPr lang="mk-MK" dirty="0"/>
              <a:t>Toj cel den klosari po </a:t>
            </a:r>
            <a:r>
              <a:rPr lang="mk-MK" dirty="0" smtClean="0"/>
              <a:t>gradot</a:t>
            </a:r>
            <a:endParaRPr lang="en-US" dirty="0"/>
          </a:p>
        </p:txBody>
      </p:sp>
    </p:spTree>
    <p:extLst>
      <p:ext uri="{BB962C8B-B14F-4D97-AF65-F5344CB8AC3E}">
        <p14:creationId xmlns:p14="http://schemas.microsoft.com/office/powerpoint/2010/main" val="7051752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mk-MK" b="1" dirty="0"/>
              <a:t>ПОРТМОНЕ</a:t>
            </a:r>
            <a:r>
              <a:rPr lang="fr-FR" dirty="0"/>
              <a:t> &lt; portemonnaie, porte-monnaie [</a:t>
            </a:r>
            <a:r>
              <a:rPr lang="fr-FR" dirty="0" err="1"/>
              <a:t>pɔʀt</a:t>
            </a:r>
            <a:r>
              <a:rPr lang="fr-FR" dirty="0"/>
              <a:t>(ə)</a:t>
            </a:r>
            <a:r>
              <a:rPr lang="fr-FR" dirty="0" err="1"/>
              <a:t>mɔnɛ</a:t>
            </a:r>
            <a:r>
              <a:rPr lang="fr-FR" dirty="0"/>
              <a:t>] </a:t>
            </a:r>
            <a:r>
              <a:rPr lang="fr-FR" dirty="0" smtClean="0"/>
              <a:t>n. m.   </a:t>
            </a:r>
            <a:r>
              <a:rPr lang="en-US" dirty="0"/>
              <a:t/>
            </a:r>
            <a:br>
              <a:rPr lang="en-US" dirty="0"/>
            </a:br>
            <a:endParaRPr lang="en-US" dirty="0"/>
          </a:p>
        </p:txBody>
      </p:sp>
      <p:pic>
        <p:nvPicPr>
          <p:cNvPr id="6" name="Content Placeholder 5"/>
          <p:cNvPicPr>
            <a:picLocks noGrp="1" noChangeAspect="1"/>
          </p:cNvPicPr>
          <p:nvPr>
            <p:ph idx="1"/>
          </p:nvPr>
        </p:nvPicPr>
        <p:blipFill>
          <a:blip r:embed="rId2"/>
          <a:stretch>
            <a:fillRect/>
          </a:stretch>
        </p:blipFill>
        <p:spPr>
          <a:xfrm>
            <a:off x="3123653" y="2487195"/>
            <a:ext cx="5944693" cy="3028197"/>
          </a:xfrm>
          <a:prstGeom prst="rect">
            <a:avLst/>
          </a:prstGeom>
        </p:spPr>
      </p:pic>
    </p:spTree>
    <p:extLst>
      <p:ext uri="{BB962C8B-B14F-4D97-AF65-F5344CB8AC3E}">
        <p14:creationId xmlns:p14="http://schemas.microsoft.com/office/powerpoint/2010/main" val="27114039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mk-MK" b="1" dirty="0"/>
              <a:t>ПОРТМОНЕ</a:t>
            </a:r>
            <a:r>
              <a:rPr lang="fr-FR" dirty="0"/>
              <a:t> &lt; portemonnaie, porte-monnaie </a:t>
            </a:r>
            <a:r>
              <a:rPr lang="fr-FR" dirty="0" smtClean="0"/>
              <a:t>-monnaie </a:t>
            </a:r>
            <a:r>
              <a:rPr lang="fr-FR" dirty="0"/>
              <a:t>[</a:t>
            </a:r>
            <a:r>
              <a:rPr lang="fr-FR" dirty="0" err="1" smtClean="0"/>
              <a:t>pɔʀt</a:t>
            </a:r>
            <a:r>
              <a:rPr lang="fr-FR" dirty="0" smtClean="0"/>
              <a:t>(ə)</a:t>
            </a:r>
            <a:r>
              <a:rPr lang="fr-FR" dirty="0" err="1" smtClean="0"/>
              <a:t>mɔnɛ</a:t>
            </a:r>
            <a:r>
              <a:rPr lang="fr-FR" dirty="0"/>
              <a:t>] </a:t>
            </a:r>
            <a:r>
              <a:rPr lang="fr-FR" dirty="0" smtClean="0"/>
              <a:t>n</a:t>
            </a:r>
            <a:r>
              <a:rPr lang="mk-MK" dirty="0" smtClean="0"/>
              <a:t>. </a:t>
            </a:r>
            <a:r>
              <a:rPr lang="en-US" dirty="0" smtClean="0"/>
              <a:t>m </a:t>
            </a:r>
            <a:endParaRPr lang="en-US" dirty="0"/>
          </a:p>
        </p:txBody>
      </p:sp>
      <p:sp>
        <p:nvSpPr>
          <p:cNvPr id="3" name="Content Placeholder 2"/>
          <p:cNvSpPr>
            <a:spLocks noGrp="1"/>
          </p:cNvSpPr>
          <p:nvPr>
            <p:ph idx="1"/>
          </p:nvPr>
        </p:nvSpPr>
        <p:spPr/>
        <p:txBody>
          <a:bodyPr numCol="3">
            <a:normAutofit fontScale="55000" lnSpcReduction="20000"/>
          </a:bodyPr>
          <a:lstStyle/>
          <a:p>
            <a:pPr lvl="0"/>
            <a:r>
              <a:rPr lang="mk-MK" b="1" dirty="0"/>
              <a:t>TLFi: </a:t>
            </a:r>
            <a:r>
              <a:rPr lang="en-US" b="1" dirty="0" smtClean="0"/>
              <a:t> </a:t>
            </a:r>
            <a:r>
              <a:rPr lang="fr-FR" dirty="0" smtClean="0"/>
              <a:t>Bourse </a:t>
            </a:r>
            <a:r>
              <a:rPr lang="fr-FR" dirty="0"/>
              <a:t>à un ou à plusieurs compartiments, de dimensions réduites, destinée à contenir essentiellement des pièces de monnaie. </a:t>
            </a:r>
            <a:r>
              <a:rPr lang="mk-MK" dirty="0" smtClean="0"/>
              <a:t> </a:t>
            </a:r>
            <a:endParaRPr lang="en-US" dirty="0"/>
          </a:p>
          <a:p>
            <a:r>
              <a:rPr lang="fr-FR" i="1" dirty="0"/>
              <a:t>P. </a:t>
            </a:r>
            <a:r>
              <a:rPr lang="fr-FR" i="1" dirty="0" err="1"/>
              <a:t>méton</a:t>
            </a:r>
            <a:r>
              <a:rPr lang="fr-FR" i="1" dirty="0"/>
              <a:t>.</a:t>
            </a:r>
            <a:r>
              <a:rPr lang="fr-FR" dirty="0"/>
              <a:t> Argent, revenus dont on dispose. </a:t>
            </a:r>
            <a:endParaRPr lang="en-US" dirty="0"/>
          </a:p>
          <a:p>
            <a:endParaRPr lang="en-US" dirty="0"/>
          </a:p>
          <a:p>
            <a:r>
              <a:rPr lang="mk-MK" b="1" dirty="0"/>
              <a:t>PR: </a:t>
            </a:r>
            <a:r>
              <a:rPr lang="en-US" b="1" dirty="0" smtClean="0"/>
              <a:t> </a:t>
            </a:r>
            <a:r>
              <a:rPr lang="fr-FR" dirty="0" smtClean="0"/>
              <a:t>1</a:t>
            </a:r>
            <a:r>
              <a:rPr lang="fr-FR" dirty="0"/>
              <a:t>   Petit sac en matière souple muni d'une fermeture, de forme variable, où l'on met essentiellement les pièces de </a:t>
            </a:r>
            <a:r>
              <a:rPr lang="fr-FR" dirty="0" smtClean="0"/>
              <a:t>monnaie. </a:t>
            </a:r>
            <a:r>
              <a:rPr lang="fr-FR" i="1" dirty="0" smtClean="0"/>
              <a:t>Par </a:t>
            </a:r>
            <a:r>
              <a:rPr lang="fr-FR" i="1" dirty="0"/>
              <a:t>extension</a:t>
            </a:r>
            <a:r>
              <a:rPr lang="fr-FR" dirty="0"/>
              <a:t> Faire appel au portemonnaie de qqn, à sa générosité. </a:t>
            </a:r>
            <a:r>
              <a:rPr lang="fr-FR" dirty="0" smtClean="0"/>
              <a:t> </a:t>
            </a:r>
            <a:endParaRPr lang="en-US" dirty="0"/>
          </a:p>
          <a:p>
            <a:r>
              <a:rPr lang="fr-FR" dirty="0"/>
              <a:t> 2   Portemonnaie électronique : carte à puce créditée par le titulaire, qui permet de régler les petits achats courants. </a:t>
            </a:r>
            <a:endParaRPr lang="en-US" dirty="0"/>
          </a:p>
          <a:p>
            <a:r>
              <a:rPr lang="fr-FR" b="1" dirty="0"/>
              <a:t> </a:t>
            </a:r>
            <a:endParaRPr lang="en-US" dirty="0"/>
          </a:p>
          <a:p>
            <a:r>
              <a:rPr lang="mk-MK" b="1" dirty="0"/>
              <a:t>РМЈСТ: </a:t>
            </a:r>
            <a:r>
              <a:rPr lang="mk-MK" dirty="0"/>
              <a:t>(ќесе за ситни пари и монети), portmone</a:t>
            </a:r>
            <a:endParaRPr lang="en-US" dirty="0"/>
          </a:p>
          <a:p>
            <a:r>
              <a:rPr lang="mk-MK" b="1" dirty="0"/>
              <a:t>ТРСМК=</a:t>
            </a:r>
            <a:r>
              <a:rPr lang="mk-MK" dirty="0"/>
              <a:t> ќесе за ситни пари</a:t>
            </a:r>
            <a:endParaRPr lang="en-US" dirty="0"/>
          </a:p>
          <a:p>
            <a:r>
              <a:rPr lang="mk-MK" b="1" dirty="0"/>
              <a:t>ДРМЈ: </a:t>
            </a:r>
            <a:r>
              <a:rPr lang="mk-MK" dirty="0"/>
              <a:t>ќесе за ситни пари и монети. Анг. </a:t>
            </a:r>
            <a:r>
              <a:rPr lang="mk-MK" i="1" dirty="0"/>
              <a:t>purse</a:t>
            </a:r>
            <a:r>
              <a:rPr lang="mk-MK" dirty="0"/>
              <a:t> Слично со: паричник (м.) Слично со: </a:t>
            </a:r>
            <a:r>
              <a:rPr lang="mk-MK" i="1" dirty="0"/>
              <a:t>ќесе</a:t>
            </a:r>
            <a:r>
              <a:rPr lang="mk-MK" dirty="0"/>
              <a:t> (ср.) , </a:t>
            </a:r>
            <a:r>
              <a:rPr lang="mk-MK" i="1" dirty="0"/>
              <a:t>чанте</a:t>
            </a:r>
            <a:r>
              <a:rPr lang="mk-MK" dirty="0"/>
              <a:t> (ср.) , </a:t>
            </a:r>
            <a:r>
              <a:rPr lang="mk-MK" i="1" dirty="0"/>
              <a:t>портмоне</a:t>
            </a:r>
            <a:r>
              <a:rPr lang="mk-MK" dirty="0"/>
              <a:t> (ср.)</a:t>
            </a:r>
            <a:endParaRPr lang="en-US" dirty="0"/>
          </a:p>
          <a:p>
            <a:r>
              <a:rPr lang="mk-MK" b="1" dirty="0"/>
              <a:t>ТРМК: </a:t>
            </a:r>
            <a:r>
              <a:rPr lang="mk-MK" dirty="0"/>
              <a:t>ќесе за ситни пари и монети; паричник.</a:t>
            </a:r>
            <a:endParaRPr lang="en-US" dirty="0"/>
          </a:p>
          <a:p>
            <a:r>
              <a:rPr lang="mk-MK" b="1" dirty="0"/>
              <a:t>РМЈмач: </a:t>
            </a:r>
            <a:r>
              <a:rPr lang="mk-MK" dirty="0"/>
              <a:t>ќесе за ситни пари и монети</a:t>
            </a:r>
            <a:endParaRPr lang="en-US" dirty="0"/>
          </a:p>
          <a:p>
            <a:r>
              <a:rPr lang="mk-MK" b="1" dirty="0"/>
              <a:t>ДНЗКСкт: 0</a:t>
            </a:r>
            <a:endParaRPr lang="en-US" dirty="0"/>
          </a:p>
          <a:p>
            <a:r>
              <a:rPr lang="mk-MK" b="1" dirty="0"/>
              <a:t>ФЗБКЈНСВвц: </a:t>
            </a:r>
            <a:r>
              <a:rPr lang="mk-MK" dirty="0"/>
              <a:t>кожно ќесе за пари, паричник</a:t>
            </a:r>
            <a:endParaRPr lang="en-US" dirty="0"/>
          </a:p>
          <a:p>
            <a:pPr algn="ctr"/>
            <a:r>
              <a:rPr lang="mk-MK" b="1" dirty="0" smtClean="0"/>
              <a:t>ДЕФИНИЦИЈА</a:t>
            </a:r>
            <a:endParaRPr lang="en-US" b="1" dirty="0" smtClean="0"/>
          </a:p>
          <a:p>
            <a:r>
              <a:rPr lang="mk-MK" dirty="0" smtClean="0"/>
              <a:t>Паричник, новчаник, ќесе, чанте</a:t>
            </a:r>
            <a:r>
              <a:rPr lang="en-US" dirty="0" smtClean="0"/>
              <a:t>, </a:t>
            </a:r>
            <a:r>
              <a:rPr lang="mk-MK" dirty="0" smtClean="0"/>
              <a:t>женски </a:t>
            </a:r>
            <a:r>
              <a:rPr lang="mk-MK" dirty="0"/>
              <a:t>новчаник </a:t>
            </a:r>
            <a:endParaRPr lang="en-US" dirty="0"/>
          </a:p>
          <a:p>
            <a:r>
              <a:rPr lang="mk-MK" i="1" dirty="0" smtClean="0"/>
              <a:t>Ostava, </a:t>
            </a:r>
            <a:r>
              <a:rPr lang="mk-MK" i="1" dirty="0"/>
              <a:t>сталажа </a:t>
            </a:r>
            <a:r>
              <a:rPr lang="mk-MK" dirty="0" smtClean="0"/>
              <a:t>? </a:t>
            </a:r>
            <a:endParaRPr lang="en-US" dirty="0" smtClean="0"/>
          </a:p>
          <a:p>
            <a:pPr algn="ctr"/>
            <a:r>
              <a:rPr lang="mk-MK" b="1" dirty="0" smtClean="0"/>
              <a:t>ПРИМЕРИ</a:t>
            </a:r>
            <a:endParaRPr lang="en-US" b="1" dirty="0"/>
          </a:p>
          <a:p>
            <a:r>
              <a:rPr lang="mk-MK" dirty="0"/>
              <a:t>Види во портмонето имам пари, земи. </a:t>
            </a:r>
            <a:endParaRPr lang="en-US" dirty="0"/>
          </a:p>
          <a:p>
            <a:r>
              <a:rPr lang="mk-MK" dirty="0"/>
              <a:t>Имам 200 ден. во портмонето. </a:t>
            </a:r>
            <a:endParaRPr lang="en-US" dirty="0"/>
          </a:p>
          <a:p>
            <a:r>
              <a:rPr lang="mk-MK" dirty="0"/>
              <a:t>Личната карта ми е во </a:t>
            </a:r>
            <a:r>
              <a:rPr lang="mk-MK" dirty="0" smtClean="0"/>
              <a:t>портмонето.</a:t>
            </a:r>
            <a:endParaRPr lang="en-US" dirty="0"/>
          </a:p>
          <a:p>
            <a:r>
              <a:rPr lang="mk-MK" i="1" dirty="0" smtClean="0"/>
              <a:t>Извде </a:t>
            </a:r>
            <a:r>
              <a:rPr lang="mk-MK" i="1" dirty="0"/>
              <a:t>една стоденарка од портмонето, ја стави на масата и си замина</a:t>
            </a:r>
            <a:endParaRPr lang="en-US" i="1" dirty="0"/>
          </a:p>
          <a:p>
            <a:r>
              <a:rPr lang="fr-FR" dirty="0"/>
              <a:t>Imam </a:t>
            </a:r>
            <a:r>
              <a:rPr lang="fr-FR" dirty="0" err="1"/>
              <a:t>portmone</a:t>
            </a:r>
            <a:r>
              <a:rPr lang="fr-FR" dirty="0"/>
              <a:t> </a:t>
            </a:r>
            <a:r>
              <a:rPr lang="fr-FR" dirty="0" err="1"/>
              <a:t>za</a:t>
            </a:r>
            <a:r>
              <a:rPr lang="fr-FR" dirty="0"/>
              <a:t> </a:t>
            </a:r>
            <a:r>
              <a:rPr lang="fr-FR" dirty="0" err="1"/>
              <a:t>sitni</a:t>
            </a:r>
            <a:r>
              <a:rPr lang="fr-FR" dirty="0"/>
              <a:t> </a:t>
            </a:r>
            <a:r>
              <a:rPr lang="fr-FR" dirty="0" smtClean="0"/>
              <a:t>pari</a:t>
            </a:r>
            <a:endParaRPr lang="en-US" dirty="0"/>
          </a:p>
          <a:p>
            <a:r>
              <a:rPr lang="en-US" dirty="0" err="1"/>
              <a:t>Новчаниче</a:t>
            </a:r>
            <a:r>
              <a:rPr lang="en-US" dirty="0"/>
              <a:t> </a:t>
            </a:r>
            <a:r>
              <a:rPr lang="en-US" dirty="0" err="1"/>
              <a:t>за</a:t>
            </a:r>
            <a:r>
              <a:rPr lang="en-US" dirty="0"/>
              <a:t> </a:t>
            </a:r>
            <a:r>
              <a:rPr lang="en-US" dirty="0" err="1" smtClean="0"/>
              <a:t>монети</a:t>
            </a:r>
            <a:endParaRPr lang="en-US" dirty="0"/>
          </a:p>
          <a:p>
            <a:r>
              <a:rPr lang="en-US" dirty="0" err="1"/>
              <a:t>Земи</a:t>
            </a:r>
            <a:r>
              <a:rPr lang="en-US" dirty="0"/>
              <a:t> </a:t>
            </a:r>
            <a:r>
              <a:rPr lang="en-US" dirty="0" err="1"/>
              <a:t>пари</a:t>
            </a:r>
            <a:r>
              <a:rPr lang="en-US" dirty="0"/>
              <a:t> </a:t>
            </a:r>
            <a:r>
              <a:rPr lang="en-US" dirty="0" err="1"/>
              <a:t>од</a:t>
            </a:r>
            <a:r>
              <a:rPr lang="en-US" dirty="0"/>
              <a:t> </a:t>
            </a:r>
            <a:r>
              <a:rPr lang="en-US" dirty="0" err="1"/>
              <a:t>портмонето</a:t>
            </a:r>
            <a:r>
              <a:rPr lang="en-US" dirty="0"/>
              <a:t> </a:t>
            </a:r>
            <a:r>
              <a:rPr lang="en-US" dirty="0" err="1"/>
              <a:t>во</a:t>
            </a:r>
            <a:r>
              <a:rPr lang="en-US" dirty="0"/>
              <a:t> </a:t>
            </a:r>
            <a:r>
              <a:rPr lang="en-US" dirty="0" err="1"/>
              <a:t>чантата</a:t>
            </a:r>
            <a:r>
              <a:rPr lang="fr-FR" dirty="0" smtClean="0"/>
              <a:t>.</a:t>
            </a:r>
            <a:endParaRPr lang="en-US" dirty="0"/>
          </a:p>
          <a:p>
            <a:r>
              <a:rPr lang="en-US" dirty="0" err="1"/>
              <a:t>Ги</a:t>
            </a:r>
            <a:r>
              <a:rPr lang="en-US" dirty="0"/>
              <a:t> </a:t>
            </a:r>
            <a:r>
              <a:rPr lang="en-US" dirty="0" err="1"/>
              <a:t>ставив</a:t>
            </a:r>
            <a:r>
              <a:rPr lang="en-US" dirty="0"/>
              <a:t> </a:t>
            </a:r>
            <a:r>
              <a:rPr lang="en-US" dirty="0" err="1"/>
              <a:t>парите</a:t>
            </a:r>
            <a:r>
              <a:rPr lang="en-US" dirty="0"/>
              <a:t> </a:t>
            </a:r>
            <a:r>
              <a:rPr lang="en-US" dirty="0" err="1"/>
              <a:t>во</a:t>
            </a:r>
            <a:r>
              <a:rPr lang="en-US" dirty="0"/>
              <a:t> </a:t>
            </a:r>
            <a:r>
              <a:rPr lang="en-US" dirty="0" err="1"/>
              <a:t>портмонето</a:t>
            </a:r>
            <a:r>
              <a:rPr lang="fr-FR" dirty="0"/>
              <a:t>. </a:t>
            </a:r>
            <a:endParaRPr lang="en-US" dirty="0"/>
          </a:p>
          <a:p>
            <a:r>
              <a:rPr lang="en-US" dirty="0" err="1"/>
              <a:t>Со</a:t>
            </a:r>
            <a:r>
              <a:rPr lang="en-US" dirty="0"/>
              <a:t> </a:t>
            </a:r>
            <a:r>
              <a:rPr lang="en-US" dirty="0" err="1"/>
              <a:t>многу</a:t>
            </a:r>
            <a:r>
              <a:rPr lang="en-US" dirty="0"/>
              <a:t> </a:t>
            </a:r>
            <a:r>
              <a:rPr lang="en-US" dirty="0" err="1"/>
              <a:t>пари</a:t>
            </a:r>
            <a:r>
              <a:rPr lang="en-US" dirty="0"/>
              <a:t> </a:t>
            </a:r>
            <a:r>
              <a:rPr lang="en-US" dirty="0" err="1"/>
              <a:t>да</a:t>
            </a:r>
            <a:r>
              <a:rPr lang="en-US" dirty="0"/>
              <a:t> </a:t>
            </a:r>
            <a:r>
              <a:rPr lang="en-US" dirty="0" err="1"/>
              <a:t>се</a:t>
            </a:r>
            <a:r>
              <a:rPr lang="en-US" dirty="0"/>
              <a:t> </a:t>
            </a:r>
            <a:r>
              <a:rPr lang="en-US" dirty="0" err="1"/>
              <a:t>радува</a:t>
            </a:r>
            <a:r>
              <a:rPr lang="en-US" dirty="0"/>
              <a:t> </a:t>
            </a:r>
            <a:r>
              <a:rPr lang="en-US" dirty="0" err="1"/>
              <a:t>новото</a:t>
            </a:r>
            <a:r>
              <a:rPr lang="en-US" dirty="0"/>
              <a:t> ПОРТМОНЕ</a:t>
            </a:r>
            <a:r>
              <a:rPr lang="fr-FR" dirty="0"/>
              <a:t> </a:t>
            </a:r>
            <a:endParaRPr lang="en-US" dirty="0"/>
          </a:p>
          <a:p>
            <a:r>
              <a:rPr lang="en-US" dirty="0" err="1"/>
              <a:t>Имам</a:t>
            </a:r>
            <a:r>
              <a:rPr lang="en-US" dirty="0"/>
              <a:t> </a:t>
            </a:r>
            <a:r>
              <a:rPr lang="en-US" dirty="0" err="1"/>
              <a:t>кожно</a:t>
            </a:r>
            <a:r>
              <a:rPr lang="en-US" dirty="0"/>
              <a:t> </a:t>
            </a:r>
            <a:r>
              <a:rPr lang="en-US" dirty="0" err="1" smtClean="0"/>
              <a:t>портмоне</a:t>
            </a:r>
            <a:r>
              <a:rPr lang="en-US" dirty="0" smtClean="0"/>
              <a:t> </a:t>
            </a:r>
            <a:r>
              <a:rPr lang="fr-FR" dirty="0" smtClean="0"/>
              <a:t>(</a:t>
            </a:r>
            <a:r>
              <a:rPr lang="en-US" dirty="0" err="1"/>
              <a:t>новчаник</a:t>
            </a:r>
            <a:r>
              <a:rPr lang="fr-FR" dirty="0"/>
              <a:t>). </a:t>
            </a:r>
            <a:endParaRPr lang="en-US" dirty="0"/>
          </a:p>
          <a:p>
            <a:r>
              <a:rPr lang="en-US" i="1" dirty="0" err="1"/>
              <a:t>Во</a:t>
            </a:r>
            <a:r>
              <a:rPr lang="en-US" i="1" dirty="0"/>
              <a:t> </a:t>
            </a:r>
            <a:r>
              <a:rPr lang="en-US" i="1" dirty="0" err="1"/>
              <a:t>портмонето</a:t>
            </a:r>
            <a:r>
              <a:rPr lang="en-US" i="1" dirty="0"/>
              <a:t> </a:t>
            </a:r>
            <a:r>
              <a:rPr lang="en-US" i="1" dirty="0" err="1"/>
              <a:t>имаше</a:t>
            </a:r>
            <a:r>
              <a:rPr lang="en-US" i="1" dirty="0"/>
              <a:t> </a:t>
            </a:r>
            <a:r>
              <a:rPr lang="en-US" i="1" dirty="0" err="1"/>
              <a:t>ситни</a:t>
            </a:r>
            <a:r>
              <a:rPr lang="en-US" i="1" dirty="0"/>
              <a:t> </a:t>
            </a:r>
            <a:r>
              <a:rPr lang="en-US" i="1" dirty="0" err="1"/>
              <a:t>монети</a:t>
            </a:r>
            <a:r>
              <a:rPr lang="en-US" i="1" dirty="0"/>
              <a:t> </a:t>
            </a:r>
            <a:r>
              <a:rPr lang="en-US" i="1" dirty="0" err="1"/>
              <a:t>од</a:t>
            </a:r>
            <a:r>
              <a:rPr lang="en-US" i="1" dirty="0"/>
              <a:t> </a:t>
            </a:r>
            <a:r>
              <a:rPr lang="en-US" i="1" dirty="0" err="1"/>
              <a:t>дваесетина</a:t>
            </a:r>
            <a:r>
              <a:rPr lang="en-US" i="1" dirty="0"/>
              <a:t> </a:t>
            </a:r>
            <a:r>
              <a:rPr lang="en-US" i="1" dirty="0" err="1"/>
              <a:t>земји</a:t>
            </a:r>
            <a:r>
              <a:rPr lang="fr-FR" i="1" dirty="0"/>
              <a:t>.</a:t>
            </a:r>
            <a:r>
              <a:rPr lang="mk-MK" i="1" dirty="0"/>
              <a:t> </a:t>
            </a:r>
            <a:endParaRPr lang="en-US" i="1" dirty="0"/>
          </a:p>
          <a:p>
            <a:r>
              <a:rPr lang="mk-MK" dirty="0"/>
              <a:t>Кредитната картичка е во моето портмоне. </a:t>
            </a:r>
            <a:endParaRPr lang="en-US" dirty="0"/>
          </a:p>
          <a:p>
            <a:endParaRPr lang="en-US" dirty="0"/>
          </a:p>
        </p:txBody>
      </p:sp>
    </p:spTree>
    <p:extLst>
      <p:ext uri="{BB962C8B-B14F-4D97-AF65-F5344CB8AC3E}">
        <p14:creationId xmlns:p14="http://schemas.microsoft.com/office/powerpoint/2010/main" val="30850523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dirty="0"/>
              <a:t>САЛОН</a:t>
            </a:r>
            <a:r>
              <a:rPr lang="fr-FR" b="1" dirty="0"/>
              <a:t> &lt; salon [</a:t>
            </a:r>
            <a:r>
              <a:rPr lang="fr-FR" b="1" dirty="0" err="1"/>
              <a:t>salɔ</a:t>
            </a:r>
            <a:r>
              <a:rPr lang="fr-FR" b="1" dirty="0"/>
              <a:t>̃] nom masculin </a:t>
            </a:r>
            <a:r>
              <a:rPr lang="en-US" dirty="0"/>
              <a:t/>
            </a:r>
            <a:br>
              <a:rPr lang="en-US" dirty="0"/>
            </a:br>
            <a:endParaRPr lang="en-US" dirty="0"/>
          </a:p>
        </p:txBody>
      </p:sp>
      <p:pic>
        <p:nvPicPr>
          <p:cNvPr id="6" name="Content Placeholder 5"/>
          <p:cNvPicPr>
            <a:picLocks noGrp="1" noChangeAspect="1"/>
          </p:cNvPicPr>
          <p:nvPr>
            <p:ph idx="1"/>
          </p:nvPr>
        </p:nvPicPr>
        <p:blipFill>
          <a:blip r:embed="rId2"/>
          <a:stretch>
            <a:fillRect/>
          </a:stretch>
        </p:blipFill>
        <p:spPr>
          <a:xfrm>
            <a:off x="3123653" y="2487195"/>
            <a:ext cx="5944693" cy="3028197"/>
          </a:xfrm>
          <a:prstGeom prst="rect">
            <a:avLst/>
          </a:prstGeom>
        </p:spPr>
      </p:pic>
    </p:spTree>
    <p:extLst>
      <p:ext uri="{BB962C8B-B14F-4D97-AF65-F5344CB8AC3E}">
        <p14:creationId xmlns:p14="http://schemas.microsoft.com/office/powerpoint/2010/main" val="36905819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mk-MK" b="1" dirty="0" smtClean="0"/>
              <a:t>САЛОН</a:t>
            </a:r>
            <a:r>
              <a:rPr lang="fr-FR" b="1" dirty="0"/>
              <a:t> &lt; salon [</a:t>
            </a:r>
            <a:r>
              <a:rPr lang="fr-FR" b="1" dirty="0" err="1"/>
              <a:t>salɔ</a:t>
            </a:r>
            <a:r>
              <a:rPr lang="fr-FR" b="1" dirty="0"/>
              <a:t>̃] nom masculin </a:t>
            </a:r>
            <a:r>
              <a:rPr lang="fr-FR" b="1" dirty="0" smtClean="0"/>
              <a:t/>
            </a:r>
            <a:br>
              <a:rPr lang="fr-FR" b="1" dirty="0" smtClean="0"/>
            </a:br>
            <a:r>
              <a:rPr lang="fr-FR" sz="2000" b="1" dirty="0" smtClean="0"/>
              <a:t>1</a:t>
            </a:r>
            <a:r>
              <a:rPr lang="fr-FR" sz="2000" b="1" dirty="0"/>
              <a:t>. </a:t>
            </a:r>
            <a:r>
              <a:rPr lang="fr-FR" sz="2000" dirty="0" err="1"/>
              <a:t>Empr</a:t>
            </a:r>
            <a:r>
              <a:rPr lang="fr-FR" sz="2000" dirty="0"/>
              <a:t>. à l'</a:t>
            </a:r>
            <a:r>
              <a:rPr lang="fr-FR" sz="2000" dirty="0" err="1"/>
              <a:t>ital.</a:t>
            </a:r>
            <a:r>
              <a:rPr lang="fr-FR" sz="2000" i="1" dirty="0" err="1"/>
              <a:t>salone</a:t>
            </a:r>
            <a:r>
              <a:rPr lang="fr-FR" sz="2000" dirty="0"/>
              <a:t>, </a:t>
            </a:r>
            <a:r>
              <a:rPr lang="fr-FR" sz="2000" dirty="0" err="1"/>
              <a:t>att</a:t>
            </a:r>
            <a:r>
              <a:rPr lang="fr-FR" sz="2000" dirty="0"/>
              <a:t>. au sens 1 </a:t>
            </a:r>
            <a:r>
              <a:rPr lang="fr-FR" sz="2000" dirty="0" err="1"/>
              <a:t>dep</a:t>
            </a:r>
            <a:r>
              <a:rPr lang="fr-FR" sz="2000" dirty="0"/>
              <a:t>. </a:t>
            </a:r>
            <a:r>
              <a:rPr lang="fr-FR" sz="2000" dirty="0" smtClean="0"/>
              <a:t>1550, </a:t>
            </a:r>
            <a:r>
              <a:rPr lang="fr-FR" sz="2000" dirty="0"/>
              <a:t>dér., à l'aide du </a:t>
            </a:r>
            <a:r>
              <a:rPr lang="fr-FR" sz="2000" dirty="0" err="1"/>
              <a:t>suff</a:t>
            </a:r>
            <a:r>
              <a:rPr lang="fr-FR" sz="2000" dirty="0"/>
              <a:t>. </a:t>
            </a:r>
            <a:r>
              <a:rPr lang="fr-FR" sz="2000" dirty="0" err="1"/>
              <a:t>augm</a:t>
            </a:r>
            <a:r>
              <a:rPr lang="fr-FR" sz="2000" dirty="0"/>
              <a:t>. </a:t>
            </a:r>
            <a:r>
              <a:rPr lang="fr-FR" sz="2000" i="1" dirty="0"/>
              <a:t>-one</a:t>
            </a:r>
            <a:r>
              <a:rPr lang="fr-FR" sz="2000" dirty="0"/>
              <a:t> (</a:t>
            </a:r>
            <a:r>
              <a:rPr lang="fr-FR" sz="2000" i="1" dirty="0"/>
              <a:t>-on</a:t>
            </a:r>
            <a:r>
              <a:rPr lang="fr-FR" sz="2000" baseline="30000" dirty="0"/>
              <a:t>1</a:t>
            </a:r>
            <a:r>
              <a:rPr lang="fr-FR" sz="2000" dirty="0"/>
              <a:t>*), de </a:t>
            </a:r>
            <a:r>
              <a:rPr lang="fr-FR" sz="2000" i="1" dirty="0"/>
              <a:t>sala</a:t>
            </a:r>
            <a:r>
              <a:rPr lang="fr-FR" sz="2000" dirty="0"/>
              <a:t> </a:t>
            </a:r>
            <a:r>
              <a:rPr lang="fr-FR" sz="2000" dirty="0" err="1"/>
              <a:t>empr</a:t>
            </a:r>
            <a:r>
              <a:rPr lang="fr-FR" sz="2000" dirty="0"/>
              <a:t>. au </a:t>
            </a:r>
            <a:r>
              <a:rPr lang="fr-FR" sz="2000" dirty="0" err="1"/>
              <a:t>fr.</a:t>
            </a:r>
            <a:r>
              <a:rPr lang="fr-FR" sz="2000" dirty="0"/>
              <a:t> </a:t>
            </a:r>
            <a:r>
              <a:rPr lang="fr-FR" sz="2000" i="1" dirty="0"/>
              <a:t>salle*</a:t>
            </a:r>
            <a:r>
              <a:rPr lang="fr-FR" sz="2000" dirty="0"/>
              <a:t>. </a:t>
            </a:r>
            <a:r>
              <a:rPr lang="fr-FR" sz="2000" b="1" dirty="0" err="1"/>
              <a:t>Fréq</a:t>
            </a:r>
            <a:r>
              <a:rPr lang="fr-FR" sz="2000" b="1" dirty="0"/>
              <a:t>. abs. </a:t>
            </a:r>
            <a:r>
              <a:rPr lang="fr-FR" sz="2000" b="1" dirty="0" err="1"/>
              <a:t>littér</a:t>
            </a:r>
            <a:r>
              <a:rPr lang="fr-FR" sz="2000" b="1" dirty="0"/>
              <a:t>.:</a:t>
            </a:r>
            <a:r>
              <a:rPr lang="fr-FR" sz="2000" dirty="0"/>
              <a:t> 9 391. </a:t>
            </a:r>
            <a:r>
              <a:rPr lang="fr-FR" sz="2000" b="1" dirty="0" err="1"/>
              <a:t>Fréq</a:t>
            </a:r>
            <a:r>
              <a:rPr lang="fr-FR" sz="2000" b="1" dirty="0"/>
              <a:t>. </a:t>
            </a:r>
            <a:r>
              <a:rPr lang="fr-FR" sz="2000" b="1" dirty="0" err="1"/>
              <a:t>rel</a:t>
            </a:r>
            <a:r>
              <a:rPr lang="fr-FR" sz="2000" b="1" dirty="0"/>
              <a:t>. </a:t>
            </a:r>
            <a:r>
              <a:rPr lang="fr-FR" sz="2000" b="1" dirty="0" err="1"/>
              <a:t>littér</a:t>
            </a:r>
            <a:r>
              <a:rPr lang="fr-FR" sz="2000" b="1" dirty="0"/>
              <a:t>.:</a:t>
            </a:r>
            <a:r>
              <a:rPr lang="fr-FR" sz="2000" dirty="0"/>
              <a:t> </a:t>
            </a:r>
            <a:r>
              <a:rPr lang="fr-FR" sz="2000" cap="small" dirty="0" err="1"/>
              <a:t>xix</a:t>
            </a:r>
            <a:r>
              <a:rPr lang="fr-FR" sz="2000" baseline="30000" dirty="0" err="1"/>
              <a:t>e</a:t>
            </a:r>
            <a:r>
              <a:rPr lang="fr-FR" sz="2000" dirty="0" err="1"/>
              <a:t>s</a:t>
            </a:r>
            <a:r>
              <a:rPr lang="fr-FR" sz="2000" dirty="0"/>
              <a:t>.: a) 12 533, b) 18 798; </a:t>
            </a:r>
            <a:r>
              <a:rPr lang="fr-FR" sz="2000" cap="small" dirty="0" err="1"/>
              <a:t>xx</a:t>
            </a:r>
            <a:r>
              <a:rPr lang="fr-FR" sz="2000" baseline="30000" dirty="0" err="1"/>
              <a:t>e</a:t>
            </a:r>
            <a:r>
              <a:rPr lang="fr-FR" sz="2000" dirty="0" err="1"/>
              <a:t>s</a:t>
            </a:r>
            <a:r>
              <a:rPr lang="fr-FR" sz="2000" dirty="0"/>
              <a:t>.: a) 15 874, b) 9 623.</a:t>
            </a:r>
            <a:r>
              <a:rPr lang="en-US" sz="2000" dirty="0"/>
              <a:t/>
            </a:r>
            <a:br>
              <a:rPr lang="en-US" sz="2000" dirty="0"/>
            </a:br>
            <a:endParaRPr lang="en-US" sz="2000" dirty="0"/>
          </a:p>
        </p:txBody>
      </p:sp>
      <p:sp>
        <p:nvSpPr>
          <p:cNvPr id="3" name="Content Placeholder 2"/>
          <p:cNvSpPr>
            <a:spLocks noGrp="1"/>
          </p:cNvSpPr>
          <p:nvPr>
            <p:ph idx="1"/>
          </p:nvPr>
        </p:nvSpPr>
        <p:spPr/>
        <p:txBody>
          <a:bodyPr numCol="3">
            <a:normAutofit fontScale="32500" lnSpcReduction="20000"/>
          </a:bodyPr>
          <a:lstStyle/>
          <a:p>
            <a:r>
              <a:rPr lang="fr-FR" b="1" dirty="0" err="1"/>
              <a:t>TLFi</a:t>
            </a:r>
            <a:r>
              <a:rPr lang="fr-FR" b="1" dirty="0"/>
              <a:t> </a:t>
            </a:r>
            <a:r>
              <a:rPr lang="fr-FR" b="1" dirty="0" smtClean="0"/>
              <a:t>:</a:t>
            </a:r>
            <a:r>
              <a:rPr lang="mk-MK" b="1" dirty="0" smtClean="0"/>
              <a:t> </a:t>
            </a:r>
            <a:endParaRPr lang="en-US" dirty="0"/>
          </a:p>
          <a:p>
            <a:r>
              <a:rPr lang="fr-FR" b="1" dirty="0"/>
              <a:t>I. −</a:t>
            </a:r>
            <a:r>
              <a:rPr lang="fr-FR" dirty="0"/>
              <a:t> [Dans un lieu privé</a:t>
            </a:r>
            <a:r>
              <a:rPr lang="fr-FR" dirty="0" smtClean="0"/>
              <a:t>] </a:t>
            </a:r>
            <a:r>
              <a:rPr lang="fr-FR" b="1" dirty="0" smtClean="0"/>
              <a:t>A</a:t>
            </a:r>
            <a:r>
              <a:rPr lang="fr-FR" b="1" dirty="0"/>
              <a:t>. </a:t>
            </a:r>
            <a:r>
              <a:rPr lang="fr-FR" b="1" dirty="0" smtClean="0"/>
              <a:t>− 1.</a:t>
            </a:r>
            <a:r>
              <a:rPr lang="mk-MK" b="1" dirty="0" smtClean="0"/>
              <a:t> </a:t>
            </a:r>
            <a:r>
              <a:rPr lang="fr-FR" b="1" dirty="0" smtClean="0"/>
              <a:t>a</a:t>
            </a:r>
            <a:r>
              <a:rPr lang="fr-FR" b="1" dirty="0"/>
              <a:t>)</a:t>
            </a:r>
            <a:r>
              <a:rPr lang="fr-FR" dirty="0"/>
              <a:t> Pièce aménagée avec un soin particulier où l'on reçoit les visiteurs et où l'on se réunit en famille et entre amis. </a:t>
            </a:r>
            <a:r>
              <a:rPr lang="fr-FR" dirty="0" smtClean="0"/>
              <a:t>−</a:t>
            </a:r>
            <a:r>
              <a:rPr lang="fr-FR" dirty="0"/>
              <a:t> </a:t>
            </a:r>
            <a:r>
              <a:rPr lang="fr-FR" i="1" dirty="0"/>
              <a:t>Loc. adj.</a:t>
            </a:r>
            <a:r>
              <a:rPr lang="fr-FR" dirty="0"/>
              <a:t> </a:t>
            </a:r>
            <a:r>
              <a:rPr lang="fr-FR" i="1" dirty="0"/>
              <a:t>De salon</a:t>
            </a:r>
            <a:r>
              <a:rPr lang="fr-FR" dirty="0"/>
              <a:t>. Approprié à l'aménagement d'un salon. </a:t>
            </a:r>
            <a:r>
              <a:rPr lang="fr-FR" dirty="0" smtClean="0"/>
              <a:t>−</a:t>
            </a:r>
            <a:r>
              <a:rPr lang="fr-FR" dirty="0"/>
              <a:t> </a:t>
            </a:r>
            <a:r>
              <a:rPr lang="fr-FR" i="1" dirty="0"/>
              <a:t>En </a:t>
            </a:r>
            <a:r>
              <a:rPr lang="fr-FR" i="1" dirty="0" err="1"/>
              <a:t>partic</a:t>
            </a:r>
            <a:r>
              <a:rPr lang="fr-FR" i="1" dirty="0"/>
              <a:t>.</a:t>
            </a:r>
            <a:r>
              <a:rPr lang="fr-FR" dirty="0"/>
              <a:t> [Dans une demeure d'une certaine importance</a:t>
            </a:r>
            <a:r>
              <a:rPr lang="fr-FR" dirty="0" smtClean="0"/>
              <a:t>]</a:t>
            </a:r>
            <a:r>
              <a:rPr lang="mk-MK" dirty="0" smtClean="0"/>
              <a:t> </a:t>
            </a:r>
            <a:r>
              <a:rPr lang="fr-FR" dirty="0" smtClean="0"/>
              <a:t>♦</a:t>
            </a:r>
            <a:r>
              <a:rPr lang="fr-FR" dirty="0"/>
              <a:t> [Suivi d'un </a:t>
            </a:r>
            <a:r>
              <a:rPr lang="fr-FR" dirty="0" err="1"/>
              <a:t>compl</a:t>
            </a:r>
            <a:r>
              <a:rPr lang="fr-FR" dirty="0"/>
              <a:t>. </a:t>
            </a:r>
            <a:r>
              <a:rPr lang="fr-FR" dirty="0" err="1"/>
              <a:t>déterm</a:t>
            </a:r>
            <a:r>
              <a:rPr lang="fr-FR" dirty="0"/>
              <a:t>. désignant une activité, un loisir] Salon où l'on s'adonne à une occupation particulière. </a:t>
            </a:r>
            <a:r>
              <a:rPr lang="fr-FR" i="1" dirty="0"/>
              <a:t>Salon de </a:t>
            </a:r>
            <a:r>
              <a:rPr lang="fr-FR" i="1" dirty="0" smtClean="0"/>
              <a:t>billard</a:t>
            </a:r>
            <a:r>
              <a:rPr lang="fr-FR" dirty="0" smtClean="0"/>
              <a:t>. ♦</a:t>
            </a:r>
            <a:r>
              <a:rPr lang="fr-FR" dirty="0"/>
              <a:t> </a:t>
            </a:r>
            <a:r>
              <a:rPr lang="fr-FR" i="1" dirty="0"/>
              <a:t>Grand salon</a:t>
            </a:r>
            <a:r>
              <a:rPr lang="fr-FR" dirty="0"/>
              <a:t>. Salon d'apparat réservé aux réceptions. </a:t>
            </a:r>
            <a:r>
              <a:rPr lang="fr-FR" i="1" dirty="0"/>
              <a:t>Petit salon</a:t>
            </a:r>
            <a:r>
              <a:rPr lang="fr-FR" dirty="0"/>
              <a:t>. Salon réservé aux réunions plus intimes. </a:t>
            </a:r>
            <a:r>
              <a:rPr lang="fr-FR" b="1" dirty="0" smtClean="0"/>
              <a:t>b)</a:t>
            </a:r>
            <a:r>
              <a:rPr lang="fr-FR" dirty="0" smtClean="0"/>
              <a:t> </a:t>
            </a:r>
            <a:r>
              <a:rPr lang="fr-FR" i="1" dirty="0" smtClean="0"/>
              <a:t>P. </a:t>
            </a:r>
            <a:r>
              <a:rPr lang="fr-FR" i="1" dirty="0" err="1" smtClean="0"/>
              <a:t>méton</a:t>
            </a:r>
            <a:r>
              <a:rPr lang="fr-FR" i="1" dirty="0" smtClean="0"/>
              <a:t>. </a:t>
            </a:r>
            <a:r>
              <a:rPr lang="fr-FR" dirty="0" smtClean="0"/>
              <a:t>−</a:t>
            </a:r>
            <a:r>
              <a:rPr lang="fr-FR" dirty="0"/>
              <a:t> Mobilier de cette pièce. </a:t>
            </a:r>
            <a:r>
              <a:rPr lang="fr-FR" i="1" dirty="0"/>
              <a:t>Salon moderne, rustique; salon de style; acheter un </a:t>
            </a:r>
            <a:r>
              <a:rPr lang="fr-FR" i="1" dirty="0" smtClean="0"/>
              <a:t>salon</a:t>
            </a:r>
            <a:r>
              <a:rPr lang="fr-FR" dirty="0" smtClean="0"/>
              <a:t>.</a:t>
            </a:r>
            <a:r>
              <a:rPr lang="mk-MK" dirty="0" smtClean="0"/>
              <a:t> </a:t>
            </a:r>
            <a:r>
              <a:rPr lang="fr-FR" dirty="0" smtClean="0"/>
              <a:t>♦</a:t>
            </a:r>
            <a:r>
              <a:rPr lang="fr-FR" dirty="0"/>
              <a:t> </a:t>
            </a:r>
            <a:r>
              <a:rPr lang="fr-FR" i="1" dirty="0"/>
              <a:t>En </a:t>
            </a:r>
            <a:r>
              <a:rPr lang="fr-FR" i="1" dirty="0" err="1"/>
              <a:t>partic</a:t>
            </a:r>
            <a:r>
              <a:rPr lang="fr-FR" i="1" dirty="0"/>
              <a:t>.</a:t>
            </a:r>
            <a:r>
              <a:rPr lang="fr-FR" dirty="0"/>
              <a:t> Ensemble composé d'un canapé et de fauteuils ou d'autres sièges assortis. </a:t>
            </a:r>
            <a:r>
              <a:rPr lang="fr-FR" dirty="0" smtClean="0"/>
              <a:t>−</a:t>
            </a:r>
            <a:r>
              <a:rPr lang="fr-FR" dirty="0"/>
              <a:t> </a:t>
            </a:r>
            <a:r>
              <a:rPr lang="fr-FR" i="1" dirty="0"/>
              <a:t>P. anal.</a:t>
            </a:r>
            <a:r>
              <a:rPr lang="fr-FR" dirty="0"/>
              <a:t> </a:t>
            </a:r>
            <a:r>
              <a:rPr lang="fr-FR" i="1" dirty="0"/>
              <a:t>Salon de jardin</a:t>
            </a:r>
            <a:r>
              <a:rPr lang="fr-FR" dirty="0"/>
              <a:t>. Ensemble de meubles résistants, composé le plus souvent d'une table et de sièges assortis, destinés aux réunions de plein air. </a:t>
            </a:r>
            <a:r>
              <a:rPr lang="fr-FR" b="1" dirty="0" smtClean="0"/>
              <a:t>2</a:t>
            </a:r>
            <a:r>
              <a:rPr lang="fr-FR" b="1" dirty="0"/>
              <a:t>.</a:t>
            </a:r>
            <a:r>
              <a:rPr lang="fr-FR" dirty="0"/>
              <a:t> </a:t>
            </a:r>
            <a:r>
              <a:rPr lang="fr-FR" i="1" dirty="0"/>
              <a:t>P. anal., vieilli</a:t>
            </a:r>
            <a:r>
              <a:rPr lang="fr-FR" dirty="0"/>
              <a:t>. </a:t>
            </a:r>
            <a:r>
              <a:rPr lang="fr-FR" i="1" dirty="0"/>
              <a:t>Salon (de verdure)</a:t>
            </a:r>
            <a:r>
              <a:rPr lang="fr-FR" dirty="0"/>
              <a:t>. Espace garni de bancs, aménagé au milieu des arbres d'un parc. </a:t>
            </a:r>
            <a:r>
              <a:rPr lang="fr-FR" b="1" dirty="0" smtClean="0"/>
              <a:t>B</a:t>
            </a:r>
            <a:r>
              <a:rPr lang="fr-FR" b="1" dirty="0"/>
              <a:t>. −</a:t>
            </a:r>
            <a:r>
              <a:rPr lang="fr-FR" dirty="0"/>
              <a:t> </a:t>
            </a:r>
            <a:r>
              <a:rPr lang="fr-FR" i="1" dirty="0"/>
              <a:t>P. </a:t>
            </a:r>
            <a:r>
              <a:rPr lang="fr-FR" i="1" dirty="0" err="1"/>
              <a:t>ext</a:t>
            </a:r>
            <a:r>
              <a:rPr lang="fr-FR" i="1" dirty="0" smtClean="0"/>
              <a:t>. </a:t>
            </a:r>
            <a:r>
              <a:rPr lang="fr-FR" b="1" dirty="0" smtClean="0"/>
              <a:t>1.</a:t>
            </a:r>
            <a:r>
              <a:rPr lang="mk-MK" b="1" dirty="0" smtClean="0"/>
              <a:t> </a:t>
            </a:r>
            <a:r>
              <a:rPr lang="fr-FR" b="1" dirty="0" smtClean="0"/>
              <a:t>a</a:t>
            </a:r>
            <a:r>
              <a:rPr lang="fr-FR" b="1" dirty="0"/>
              <a:t>)</a:t>
            </a:r>
            <a:r>
              <a:rPr lang="fr-FR" dirty="0"/>
              <a:t> Demeure privée où la maîtresse de maison reçoit à jour fixe; </a:t>
            </a:r>
            <a:r>
              <a:rPr lang="fr-FR" i="1" dirty="0"/>
              <a:t>p. </a:t>
            </a:r>
            <a:r>
              <a:rPr lang="fr-FR" i="1" dirty="0" err="1"/>
              <a:t>ext</a:t>
            </a:r>
            <a:r>
              <a:rPr lang="fr-FR" i="1" dirty="0"/>
              <a:t>.</a:t>
            </a:r>
            <a:r>
              <a:rPr lang="fr-FR" dirty="0"/>
              <a:t>, le plus souvent </a:t>
            </a:r>
            <a:r>
              <a:rPr lang="fr-FR" i="1" dirty="0"/>
              <a:t>au </a:t>
            </a:r>
            <a:r>
              <a:rPr lang="fr-FR" i="1" dirty="0" err="1"/>
              <a:t>plur</a:t>
            </a:r>
            <a:r>
              <a:rPr lang="fr-FR" i="1" dirty="0"/>
              <a:t>.</a:t>
            </a:r>
            <a:r>
              <a:rPr lang="fr-FR" dirty="0"/>
              <a:t>, lieu de réunions mondaines. </a:t>
            </a:r>
            <a:r>
              <a:rPr lang="fr-FR" dirty="0" smtClean="0"/>
              <a:t>−</a:t>
            </a:r>
            <a:r>
              <a:rPr lang="fr-FR" dirty="0"/>
              <a:t> </a:t>
            </a:r>
            <a:r>
              <a:rPr lang="fr-FR" i="1" dirty="0"/>
              <a:t>Loc. </a:t>
            </a:r>
            <a:r>
              <a:rPr lang="fr-FR" i="1" dirty="0" err="1"/>
              <a:t>verb</a:t>
            </a:r>
            <a:r>
              <a:rPr lang="fr-FR" i="1" dirty="0"/>
              <a:t>.</a:t>
            </a:r>
            <a:r>
              <a:rPr lang="fr-FR" dirty="0"/>
              <a:t> </a:t>
            </a:r>
            <a:r>
              <a:rPr lang="fr-FR" i="1" dirty="0"/>
              <a:t>Faire salon, tenir </a:t>
            </a:r>
            <a:r>
              <a:rPr lang="fr-FR" i="1" dirty="0" smtClean="0"/>
              <a:t>salon</a:t>
            </a:r>
            <a:r>
              <a:rPr lang="mk-MK" i="1" dirty="0" smtClean="0"/>
              <a:t> </a:t>
            </a:r>
            <a:r>
              <a:rPr lang="fr-FR" dirty="0" smtClean="0"/>
              <a:t>♦</a:t>
            </a:r>
            <a:r>
              <a:rPr lang="fr-FR" dirty="0"/>
              <a:t> Recevoir. </a:t>
            </a:r>
            <a:r>
              <a:rPr lang="fr-FR" dirty="0" smtClean="0"/>
              <a:t>♦</a:t>
            </a:r>
            <a:r>
              <a:rPr lang="fr-FR" dirty="0"/>
              <a:t> Se réunir pour converser; </a:t>
            </a:r>
            <a:r>
              <a:rPr lang="fr-FR" dirty="0" smtClean="0"/>
              <a:t>−</a:t>
            </a:r>
            <a:r>
              <a:rPr lang="fr-FR" dirty="0"/>
              <a:t> </a:t>
            </a:r>
            <a:r>
              <a:rPr lang="fr-FR" i="1" dirty="0"/>
              <a:t>P. anal., </a:t>
            </a:r>
            <a:r>
              <a:rPr lang="fr-FR" i="1" dirty="0" err="1"/>
              <a:t>fam</a:t>
            </a:r>
            <a:r>
              <a:rPr lang="fr-FR" i="1" dirty="0"/>
              <a:t>.</a:t>
            </a:r>
            <a:r>
              <a:rPr lang="fr-FR" dirty="0"/>
              <a:t>, avec une nuance </a:t>
            </a:r>
            <a:r>
              <a:rPr lang="fr-FR" i="1" dirty="0"/>
              <a:t>iron.</a:t>
            </a:r>
            <a:r>
              <a:rPr lang="fr-FR" dirty="0"/>
              <a:t> </a:t>
            </a:r>
            <a:r>
              <a:rPr lang="fr-FR" i="1" dirty="0"/>
              <a:t>Le dernier salon où l'on cause</a:t>
            </a:r>
            <a:r>
              <a:rPr lang="fr-FR" dirty="0"/>
              <a:t>. Lieu (généralement à la mode, parfois inattendu) où l'on se rencontre pour bavarder. </a:t>
            </a:r>
            <a:r>
              <a:rPr lang="fr-FR" dirty="0" smtClean="0"/>
              <a:t>− </a:t>
            </a:r>
            <a:r>
              <a:rPr lang="fr-FR" i="1" dirty="0" smtClean="0"/>
              <a:t>P. </a:t>
            </a:r>
            <a:r>
              <a:rPr lang="fr-FR" i="1" dirty="0" err="1" smtClean="0"/>
              <a:t>méton</a:t>
            </a:r>
            <a:r>
              <a:rPr lang="fr-FR" i="1" dirty="0" smtClean="0"/>
              <a:t>.</a:t>
            </a:r>
            <a:r>
              <a:rPr lang="fr-FR" dirty="0" smtClean="0"/>
              <a:t> Ensemble de personnes réunies, à un moment donné, dans une demeure privée; assistance d'un salon; </a:t>
            </a:r>
            <a:r>
              <a:rPr lang="fr-FR" i="1" dirty="0" smtClean="0"/>
              <a:t>p. </a:t>
            </a:r>
            <a:r>
              <a:rPr lang="fr-FR" i="1" dirty="0" err="1" smtClean="0"/>
              <a:t>ext</a:t>
            </a:r>
            <a:r>
              <a:rPr lang="fr-FR" i="1" dirty="0" smtClean="0"/>
              <a:t>., au </a:t>
            </a:r>
            <a:r>
              <a:rPr lang="fr-FR" i="1" dirty="0" err="1" smtClean="0"/>
              <a:t>plur</a:t>
            </a:r>
            <a:r>
              <a:rPr lang="fr-FR" i="1" dirty="0" smtClean="0"/>
              <a:t>.</a:t>
            </a:r>
            <a:r>
              <a:rPr lang="fr-FR" dirty="0" smtClean="0"/>
              <a:t>, la société mondaine, les gens en vue. </a:t>
            </a:r>
            <a:r>
              <a:rPr lang="fr-FR" b="1" dirty="0" smtClean="0"/>
              <a:t>b</a:t>
            </a:r>
            <a:r>
              <a:rPr lang="fr-FR" b="1" dirty="0"/>
              <a:t>)</a:t>
            </a:r>
            <a:r>
              <a:rPr lang="fr-FR" dirty="0"/>
              <a:t> </a:t>
            </a:r>
            <a:r>
              <a:rPr lang="fr-FR" i="1" dirty="0"/>
              <a:t>Loc. adj.</a:t>
            </a:r>
            <a:r>
              <a:rPr lang="fr-FR" dirty="0"/>
              <a:t>, souvent </a:t>
            </a:r>
            <a:r>
              <a:rPr lang="fr-FR" i="1" dirty="0" err="1"/>
              <a:t>péj</a:t>
            </a:r>
            <a:r>
              <a:rPr lang="fr-FR" i="1" dirty="0"/>
              <a:t>.</a:t>
            </a:r>
            <a:r>
              <a:rPr lang="fr-FR" dirty="0"/>
              <a:t> </a:t>
            </a:r>
            <a:r>
              <a:rPr lang="fr-FR" i="1" dirty="0"/>
              <a:t>De </a:t>
            </a:r>
            <a:r>
              <a:rPr lang="fr-FR" i="1" dirty="0" smtClean="0"/>
              <a:t>salon</a:t>
            </a:r>
            <a:r>
              <a:rPr lang="mk-MK" i="1" dirty="0" smtClean="0"/>
              <a:t> </a:t>
            </a:r>
            <a:r>
              <a:rPr lang="fr-FR" dirty="0" smtClean="0"/>
              <a:t>−</a:t>
            </a:r>
            <a:r>
              <a:rPr lang="fr-FR" dirty="0"/>
              <a:t> [En parlant d'une pers.] Qui fréquente le monde et aime les mondanités; </a:t>
            </a:r>
            <a:r>
              <a:rPr lang="fr-FR" i="1" dirty="0"/>
              <a:t>p. </a:t>
            </a:r>
            <a:r>
              <a:rPr lang="fr-FR" i="1" dirty="0" err="1"/>
              <a:t>ext</a:t>
            </a:r>
            <a:r>
              <a:rPr lang="fr-FR" i="1" dirty="0"/>
              <a:t>.</a:t>
            </a:r>
            <a:r>
              <a:rPr lang="fr-FR" dirty="0"/>
              <a:t>, qu'on ne peut prendre au sérieux. </a:t>
            </a:r>
            <a:r>
              <a:rPr lang="fr-FR" dirty="0" smtClean="0"/>
              <a:t>♦</a:t>
            </a:r>
            <a:r>
              <a:rPr lang="fr-FR" dirty="0"/>
              <a:t> </a:t>
            </a:r>
            <a:r>
              <a:rPr lang="fr-FR" i="1" dirty="0"/>
              <a:t>En </a:t>
            </a:r>
            <a:r>
              <a:rPr lang="fr-FR" i="1" dirty="0" err="1"/>
              <a:t>partic</a:t>
            </a:r>
            <a:r>
              <a:rPr lang="fr-FR" i="1" dirty="0"/>
              <a:t>.</a:t>
            </a:r>
            <a:r>
              <a:rPr lang="fr-FR" dirty="0"/>
              <a:t> [En parlant d'un artiste, d'un écrivain, etc.] Dont les œuvres s'adressent à un public mondain; </a:t>
            </a:r>
            <a:r>
              <a:rPr lang="fr-FR" i="1" dirty="0"/>
              <a:t>p. </a:t>
            </a:r>
            <a:r>
              <a:rPr lang="fr-FR" i="1" dirty="0" err="1"/>
              <a:t>ext</a:t>
            </a:r>
            <a:r>
              <a:rPr lang="fr-FR" i="1" dirty="0"/>
              <a:t>.</a:t>
            </a:r>
            <a:r>
              <a:rPr lang="fr-FR" dirty="0"/>
              <a:t>, dépourvu de talent, qui doit sa notoriété à ses relations mondaines. </a:t>
            </a:r>
            <a:r>
              <a:rPr lang="fr-FR" dirty="0" smtClean="0"/>
              <a:t>−</a:t>
            </a:r>
            <a:r>
              <a:rPr lang="fr-FR" dirty="0"/>
              <a:t> [En parlant d'une chose</a:t>
            </a:r>
            <a:r>
              <a:rPr lang="fr-FR" dirty="0" smtClean="0"/>
              <a:t>]</a:t>
            </a:r>
            <a:r>
              <a:rPr lang="mk-MK" dirty="0" smtClean="0"/>
              <a:t> </a:t>
            </a:r>
            <a:r>
              <a:rPr lang="fr-FR" dirty="0" smtClean="0"/>
              <a:t>♦</a:t>
            </a:r>
            <a:r>
              <a:rPr lang="fr-FR" dirty="0"/>
              <a:t> [En parlant du comportement soc.] Propre aux gens du monde, relatif aux réunions mondaines; </a:t>
            </a:r>
            <a:r>
              <a:rPr lang="fr-FR" i="1" dirty="0"/>
              <a:t>p. </a:t>
            </a:r>
            <a:r>
              <a:rPr lang="fr-FR" i="1" dirty="0" err="1"/>
              <a:t>ext</a:t>
            </a:r>
            <a:r>
              <a:rPr lang="fr-FR" i="1" dirty="0"/>
              <a:t>.</a:t>
            </a:r>
            <a:r>
              <a:rPr lang="fr-FR" dirty="0"/>
              <a:t>, superficiel. </a:t>
            </a:r>
            <a:r>
              <a:rPr lang="fr-FR" i="1" dirty="0" smtClean="0"/>
              <a:t>Succès </a:t>
            </a:r>
            <a:r>
              <a:rPr lang="fr-FR" i="1" dirty="0"/>
              <a:t>de salon</a:t>
            </a:r>
            <a:r>
              <a:rPr lang="fr-FR" dirty="0"/>
              <a:t>. Succès mondain. </a:t>
            </a:r>
            <a:r>
              <a:rPr lang="fr-FR" dirty="0" smtClean="0"/>
              <a:t>♦</a:t>
            </a:r>
            <a:r>
              <a:rPr lang="fr-FR" dirty="0"/>
              <a:t> [En parlant d'une discipline </a:t>
            </a:r>
            <a:r>
              <a:rPr lang="fr-FR" dirty="0" err="1"/>
              <a:t>artist</a:t>
            </a:r>
            <a:r>
              <a:rPr lang="fr-FR" dirty="0"/>
              <a:t>., intellectuelle] Pratiqué dans les salons, apprécié d'un public mondain; </a:t>
            </a:r>
            <a:r>
              <a:rPr lang="fr-FR" i="1" dirty="0"/>
              <a:t>p. </a:t>
            </a:r>
            <a:r>
              <a:rPr lang="fr-FR" i="1" dirty="0" err="1"/>
              <a:t>ext</a:t>
            </a:r>
            <a:r>
              <a:rPr lang="fr-FR" i="1" dirty="0"/>
              <a:t>.</a:t>
            </a:r>
            <a:r>
              <a:rPr lang="fr-FR" dirty="0"/>
              <a:t>, qui manque de sérieux. </a:t>
            </a:r>
            <a:r>
              <a:rPr lang="fr-FR" i="1" dirty="0" smtClean="0"/>
              <a:t>Comédie </a:t>
            </a:r>
            <a:r>
              <a:rPr lang="fr-FR" i="1" dirty="0"/>
              <a:t>de salon</a:t>
            </a:r>
            <a:r>
              <a:rPr lang="fr-FR" dirty="0"/>
              <a:t>. </a:t>
            </a:r>
            <a:r>
              <a:rPr lang="fr-FR" i="1" dirty="0" smtClean="0"/>
              <a:t>Danse </a:t>
            </a:r>
            <a:r>
              <a:rPr lang="fr-FR" i="1" dirty="0"/>
              <a:t>de salon</a:t>
            </a:r>
            <a:r>
              <a:rPr lang="fr-FR" dirty="0"/>
              <a:t>. Danse de divertissement pratiquée dans les soirées </a:t>
            </a:r>
            <a:r>
              <a:rPr lang="fr-FR" dirty="0" smtClean="0"/>
              <a:t>mondaines.</a:t>
            </a:r>
            <a:r>
              <a:rPr lang="mk-MK" dirty="0" smtClean="0"/>
              <a:t> </a:t>
            </a:r>
            <a:r>
              <a:rPr lang="fr-FR" i="1" dirty="0" smtClean="0"/>
              <a:t>Tennis </a:t>
            </a:r>
            <a:r>
              <a:rPr lang="fr-FR" i="1" dirty="0"/>
              <a:t>de salon</a:t>
            </a:r>
            <a:r>
              <a:rPr lang="fr-FR" dirty="0"/>
              <a:t> (vx). Ping-pong. </a:t>
            </a:r>
            <a:r>
              <a:rPr lang="fr-FR" b="1" dirty="0" smtClean="0"/>
              <a:t>2</a:t>
            </a:r>
            <a:r>
              <a:rPr lang="fr-FR" b="1" dirty="0"/>
              <a:t>.</a:t>
            </a:r>
            <a:r>
              <a:rPr lang="fr-FR" dirty="0"/>
              <a:t> </a:t>
            </a:r>
            <a:r>
              <a:rPr lang="fr-FR" i="1" dirty="0"/>
              <a:t>En </a:t>
            </a:r>
            <a:r>
              <a:rPr lang="fr-FR" i="1" dirty="0" err="1"/>
              <a:t>partic</a:t>
            </a:r>
            <a:r>
              <a:rPr lang="fr-FR" i="1" dirty="0"/>
              <a:t>.</a:t>
            </a:r>
            <a:r>
              <a:rPr lang="fr-FR" dirty="0"/>
              <a:t> [</a:t>
            </a:r>
            <a:r>
              <a:rPr lang="fr-FR" dirty="0" err="1"/>
              <a:t>Gén</a:t>
            </a:r>
            <a:r>
              <a:rPr lang="fr-FR" dirty="0"/>
              <a:t>. suivi d'un adj. spécifiant la qualité des pers. qui fréquentent le salon ou la nature des sujets qui y sont débattus, des opinions qui y sont professées] Domicile d'une femme du monde cultivée ou d'un intellectuel où se rencontrent régulièrement des hommes de lettres, des personnalités des arts, des sciences, de la politique. </a:t>
            </a:r>
            <a:r>
              <a:rPr lang="fr-FR" b="1" dirty="0" smtClean="0"/>
              <a:t>SYNT</a:t>
            </a:r>
            <a:r>
              <a:rPr lang="fr-FR" b="1" dirty="0"/>
              <a:t>. </a:t>
            </a:r>
            <a:r>
              <a:rPr lang="fr-FR" i="1" dirty="0"/>
              <a:t>Salon monarchique, </a:t>
            </a:r>
            <a:r>
              <a:rPr lang="fr-FR" i="1" dirty="0" smtClean="0"/>
              <a:t>salon </a:t>
            </a:r>
            <a:r>
              <a:rPr lang="fr-FR" i="1" dirty="0"/>
              <a:t>scientifique; salons du </a:t>
            </a:r>
            <a:r>
              <a:rPr lang="fr-FR" i="1" dirty="0" err="1" smtClean="0"/>
              <a:t>XVIII</a:t>
            </a:r>
            <a:r>
              <a:rPr lang="fr-FR" i="1" baseline="30000" dirty="0" err="1" smtClean="0"/>
              <a:t>e</a:t>
            </a:r>
            <a:r>
              <a:rPr lang="fr-FR" i="1" dirty="0" err="1" smtClean="0"/>
              <a:t>s</a:t>
            </a:r>
            <a:r>
              <a:rPr lang="mk-MK" i="1" dirty="0" smtClean="0"/>
              <a:t> </a:t>
            </a:r>
            <a:r>
              <a:rPr lang="fr-FR" dirty="0" smtClean="0"/>
              <a:t>−</a:t>
            </a:r>
            <a:r>
              <a:rPr lang="fr-FR" dirty="0"/>
              <a:t> </a:t>
            </a:r>
            <a:r>
              <a:rPr lang="fr-FR" i="1" dirty="0"/>
              <a:t>P. </a:t>
            </a:r>
            <a:r>
              <a:rPr lang="fr-FR" i="1" dirty="0" err="1"/>
              <a:t>méton</a:t>
            </a:r>
            <a:r>
              <a:rPr lang="fr-FR" i="1" dirty="0"/>
              <a:t>.</a:t>
            </a:r>
            <a:r>
              <a:rPr lang="fr-FR" dirty="0"/>
              <a:t> Réunion d'hommes de lettres, de personnalités des arts, des sciences, de la politique dans une demeure particulière. </a:t>
            </a:r>
            <a:r>
              <a:rPr lang="fr-FR" b="1" dirty="0" smtClean="0"/>
              <a:t>II</a:t>
            </a:r>
            <a:r>
              <a:rPr lang="fr-FR" b="1" dirty="0"/>
              <a:t>. −</a:t>
            </a:r>
            <a:r>
              <a:rPr lang="fr-FR" dirty="0"/>
              <a:t> [Dans un lieu public ou un local </a:t>
            </a:r>
            <a:r>
              <a:rPr lang="fr-FR" dirty="0" smtClean="0"/>
              <a:t>professionnel]</a:t>
            </a:r>
            <a:r>
              <a:rPr lang="mk-MK" dirty="0" smtClean="0"/>
              <a:t> </a:t>
            </a:r>
            <a:r>
              <a:rPr lang="fr-FR" b="1" dirty="0" smtClean="0"/>
              <a:t>A</a:t>
            </a:r>
            <a:r>
              <a:rPr lang="fr-FR" b="1" dirty="0"/>
              <a:t>. </a:t>
            </a:r>
            <a:r>
              <a:rPr lang="fr-FR" b="1" dirty="0" smtClean="0"/>
              <a:t>− 1</a:t>
            </a:r>
            <a:r>
              <a:rPr lang="fr-FR" b="1" dirty="0"/>
              <a:t>.</a:t>
            </a:r>
            <a:r>
              <a:rPr lang="fr-FR" dirty="0"/>
              <a:t> Pièce d'un édifice public réservée aux réceptions. </a:t>
            </a:r>
            <a:r>
              <a:rPr lang="fr-FR" b="1" dirty="0" smtClean="0"/>
              <a:t>2. a</a:t>
            </a:r>
            <a:r>
              <a:rPr lang="fr-FR" b="1" dirty="0"/>
              <a:t>)</a:t>
            </a:r>
            <a:r>
              <a:rPr lang="fr-FR" dirty="0"/>
              <a:t> </a:t>
            </a:r>
            <a:r>
              <a:rPr lang="fr-FR" i="1" dirty="0"/>
              <a:t>Vieilli</a:t>
            </a:r>
            <a:r>
              <a:rPr lang="fr-FR" dirty="0"/>
              <a:t>. </a:t>
            </a:r>
            <a:r>
              <a:rPr lang="fr-FR" i="1" dirty="0"/>
              <a:t>Salon d'attente</a:t>
            </a:r>
            <a:r>
              <a:rPr lang="fr-FR" dirty="0"/>
              <a:t>. Pièce d'un local professionnel (en particulier d'un cabinet de profession libérale) ou d'un établissement administratif où l'on introduit et où l'on fait patienter les clients ou les usagers. </a:t>
            </a:r>
            <a:r>
              <a:rPr lang="fr-FR" dirty="0" err="1"/>
              <a:t>Synon</a:t>
            </a:r>
            <a:r>
              <a:rPr lang="fr-FR" dirty="0"/>
              <a:t>. usuel </a:t>
            </a:r>
            <a:r>
              <a:rPr lang="fr-FR" i="1" dirty="0"/>
              <a:t>salle </a:t>
            </a:r>
            <a:r>
              <a:rPr lang="fr-FR" i="1" dirty="0" smtClean="0"/>
              <a:t>d'attente*</a:t>
            </a:r>
            <a:r>
              <a:rPr lang="fr-FR" dirty="0"/>
              <a:t> </a:t>
            </a:r>
            <a:r>
              <a:rPr lang="fr-FR" b="1" dirty="0" smtClean="0"/>
              <a:t>b</a:t>
            </a:r>
            <a:r>
              <a:rPr lang="fr-FR" b="1" dirty="0"/>
              <a:t>)</a:t>
            </a:r>
            <a:r>
              <a:rPr lang="fr-FR" dirty="0"/>
              <a:t> </a:t>
            </a:r>
            <a:r>
              <a:rPr lang="fr-FR" i="1" dirty="0"/>
              <a:t>En </a:t>
            </a:r>
            <a:r>
              <a:rPr lang="fr-FR" i="1" dirty="0" err="1"/>
              <a:t>partic</a:t>
            </a:r>
            <a:r>
              <a:rPr lang="fr-FR" i="1" dirty="0" smtClean="0"/>
              <a:t>. </a:t>
            </a:r>
            <a:r>
              <a:rPr lang="fr-FR" dirty="0" smtClean="0"/>
              <a:t>♦</a:t>
            </a:r>
            <a:r>
              <a:rPr lang="fr-FR" dirty="0"/>
              <a:t> </a:t>
            </a:r>
            <a:r>
              <a:rPr lang="fr-FR" i="1" dirty="0"/>
              <a:t>Salon (d'attente, de réception)</a:t>
            </a:r>
            <a:r>
              <a:rPr lang="fr-FR" dirty="0"/>
              <a:t>. Dans une maison de tolérance, pièce où l'on introduit les clients pour leur présenter les pensionnaires. </a:t>
            </a:r>
            <a:r>
              <a:rPr lang="fr-FR" dirty="0" smtClean="0"/>
              <a:t>1</a:t>
            </a:r>
            <a:r>
              <a:rPr lang="fr-FR" dirty="0"/>
              <a:t>. ... la tolérance de deuxième ordre est (...) agencée de façon à assurer une discrétion absolue. (...) le nouvel arrivant est conduit dans un petit </a:t>
            </a:r>
            <a:r>
              <a:rPr lang="fr-FR" b="1" dirty="0"/>
              <a:t>salon </a:t>
            </a:r>
            <a:r>
              <a:rPr lang="fr-FR" i="1" dirty="0"/>
              <a:t>d'attente</a:t>
            </a:r>
            <a:r>
              <a:rPr lang="fr-FR" dirty="0"/>
              <a:t> où il opérera son choix (...). </a:t>
            </a:r>
            <a:r>
              <a:rPr lang="fr-FR" dirty="0" smtClean="0"/>
              <a:t>♦</a:t>
            </a:r>
            <a:r>
              <a:rPr lang="fr-FR" dirty="0"/>
              <a:t> </a:t>
            </a:r>
            <a:r>
              <a:rPr lang="fr-FR" i="1" dirty="0"/>
              <a:t>Salon (de réception)</a:t>
            </a:r>
            <a:r>
              <a:rPr lang="fr-FR" dirty="0"/>
              <a:t>. Dans une maison de haute couture, pièce où l'on reçoit la clientèle pour lui présenter les modèles. </a:t>
            </a:r>
            <a:r>
              <a:rPr lang="fr-FR" b="1" dirty="0" smtClean="0"/>
              <a:t>3</a:t>
            </a:r>
            <a:r>
              <a:rPr lang="fr-FR" b="1" dirty="0"/>
              <a:t>.</a:t>
            </a:r>
            <a:r>
              <a:rPr lang="fr-FR" dirty="0"/>
              <a:t> [</a:t>
            </a:r>
            <a:r>
              <a:rPr lang="fr-FR" dirty="0" err="1"/>
              <a:t>Gén</a:t>
            </a:r>
            <a:r>
              <a:rPr lang="fr-FR" dirty="0"/>
              <a:t>. suivi d'un </a:t>
            </a:r>
            <a:r>
              <a:rPr lang="fr-FR" dirty="0" err="1"/>
              <a:t>compl</a:t>
            </a:r>
            <a:r>
              <a:rPr lang="fr-FR" dirty="0"/>
              <a:t>. ou plus rarement d'un adj. spécifiant la nature du service </a:t>
            </a:r>
            <a:r>
              <a:rPr lang="fr-FR" dirty="0" smtClean="0"/>
              <a:t>fourni]</a:t>
            </a:r>
            <a:r>
              <a:rPr lang="mk-MK" dirty="0" smtClean="0"/>
              <a:t> </a:t>
            </a:r>
            <a:r>
              <a:rPr lang="fr-FR" b="1" dirty="0" smtClean="0"/>
              <a:t>a</a:t>
            </a:r>
            <a:r>
              <a:rPr lang="fr-FR" b="1" dirty="0"/>
              <a:t>)</a:t>
            </a:r>
            <a:r>
              <a:rPr lang="fr-FR" dirty="0"/>
              <a:t> Salle d'un établissement public ou local commercial généralement aménagé de façon confortable où les clients peuvent bénéficier de certains services. </a:t>
            </a:r>
            <a:r>
              <a:rPr lang="fr-FR" dirty="0" smtClean="0"/>
              <a:t>−</a:t>
            </a:r>
            <a:r>
              <a:rPr lang="fr-FR" dirty="0"/>
              <a:t> </a:t>
            </a:r>
            <a:r>
              <a:rPr lang="fr-FR" i="1" dirty="0"/>
              <a:t>En </a:t>
            </a:r>
            <a:r>
              <a:rPr lang="fr-FR" i="1" dirty="0" err="1"/>
              <a:t>partic</a:t>
            </a:r>
            <a:r>
              <a:rPr lang="fr-FR" i="1" dirty="0" smtClean="0"/>
              <a:t>. </a:t>
            </a:r>
            <a:r>
              <a:rPr lang="fr-FR" dirty="0" smtClean="0"/>
              <a:t>♦</a:t>
            </a:r>
            <a:r>
              <a:rPr lang="fr-FR" dirty="0"/>
              <a:t> </a:t>
            </a:r>
            <a:r>
              <a:rPr lang="fr-FR" i="1" dirty="0"/>
              <a:t>Salon (funéraire, mortuaire)</a:t>
            </a:r>
            <a:r>
              <a:rPr lang="fr-FR" dirty="0"/>
              <a:t>. Établissement (très courant en Amérique du Nord) où le corps d'une personne décédée est transporté pour y être mis en bière et où la famille et les amis se réunissent avant les obsèques. </a:t>
            </a:r>
            <a:r>
              <a:rPr lang="fr-FR" dirty="0" smtClean="0"/>
              <a:t>♦</a:t>
            </a:r>
            <a:r>
              <a:rPr lang="fr-FR" dirty="0"/>
              <a:t> </a:t>
            </a:r>
            <a:r>
              <a:rPr lang="fr-FR" i="1" dirty="0"/>
              <a:t>Salon (particulier, privé)</a:t>
            </a:r>
            <a:r>
              <a:rPr lang="fr-FR" dirty="0"/>
              <a:t>. </a:t>
            </a:r>
            <a:r>
              <a:rPr lang="fr-FR" dirty="0" smtClean="0"/>
              <a:t>♦</a:t>
            </a:r>
            <a:r>
              <a:rPr lang="fr-FR" dirty="0"/>
              <a:t> </a:t>
            </a:r>
            <a:r>
              <a:rPr lang="fr-FR" i="1" dirty="0"/>
              <a:t>Salon de </a:t>
            </a:r>
            <a:r>
              <a:rPr lang="fr-FR" i="1" dirty="0" smtClean="0"/>
              <a:t>coiffure</a:t>
            </a:r>
            <a:r>
              <a:rPr lang="fr-FR" dirty="0" smtClean="0"/>
              <a:t>.</a:t>
            </a:r>
            <a:r>
              <a:rPr lang="mk-MK" dirty="0" smtClean="0"/>
              <a:t> </a:t>
            </a:r>
            <a:r>
              <a:rPr lang="fr-FR" dirty="0" smtClean="0"/>
              <a:t>♦</a:t>
            </a:r>
            <a:r>
              <a:rPr lang="fr-FR" dirty="0"/>
              <a:t> </a:t>
            </a:r>
            <a:r>
              <a:rPr lang="fr-FR" i="1" dirty="0"/>
              <a:t>Salon de dégustation.</a:t>
            </a:r>
            <a:r>
              <a:rPr lang="fr-FR" dirty="0"/>
              <a:t> </a:t>
            </a:r>
            <a:r>
              <a:rPr lang="fr-FR" dirty="0" smtClean="0"/>
              <a:t>♦</a:t>
            </a:r>
            <a:r>
              <a:rPr lang="fr-FR" dirty="0"/>
              <a:t> </a:t>
            </a:r>
            <a:r>
              <a:rPr lang="fr-FR" i="1" dirty="0"/>
              <a:t>Salon d'essayage</a:t>
            </a:r>
            <a:r>
              <a:rPr lang="fr-FR" i="1" dirty="0" smtClean="0"/>
              <a:t>.</a:t>
            </a:r>
            <a:r>
              <a:rPr lang="mk-MK" dirty="0"/>
              <a:t> </a:t>
            </a:r>
            <a:r>
              <a:rPr lang="fr-FR" dirty="0" smtClean="0"/>
              <a:t>♦</a:t>
            </a:r>
            <a:r>
              <a:rPr lang="fr-FR" dirty="0"/>
              <a:t> </a:t>
            </a:r>
            <a:r>
              <a:rPr lang="fr-FR" i="1" dirty="0"/>
              <a:t>Salon de pose</a:t>
            </a:r>
            <a:r>
              <a:rPr lang="fr-FR" i="1" dirty="0" smtClean="0"/>
              <a:t>.</a:t>
            </a:r>
            <a:r>
              <a:rPr lang="mk-MK" i="1" dirty="0" smtClean="0"/>
              <a:t> </a:t>
            </a:r>
            <a:r>
              <a:rPr lang="fr-FR" dirty="0" smtClean="0"/>
              <a:t>♦</a:t>
            </a:r>
            <a:r>
              <a:rPr lang="fr-FR" dirty="0"/>
              <a:t> </a:t>
            </a:r>
            <a:r>
              <a:rPr lang="fr-FR" i="1" dirty="0"/>
              <a:t>Salon de </a:t>
            </a:r>
            <a:r>
              <a:rPr lang="fr-FR" i="1" dirty="0" smtClean="0"/>
              <a:t>thé.</a:t>
            </a:r>
            <a:r>
              <a:rPr lang="mk-MK" i="1" dirty="0" smtClean="0"/>
              <a:t> </a:t>
            </a:r>
            <a:r>
              <a:rPr lang="fr-FR" i="1" dirty="0" smtClean="0"/>
              <a:t>Bar-salon de thé; pâtisserie-salon de thé.</a:t>
            </a:r>
            <a:r>
              <a:rPr lang="fr-FR" dirty="0" smtClean="0"/>
              <a:t> ♦</a:t>
            </a:r>
            <a:r>
              <a:rPr lang="fr-FR" dirty="0"/>
              <a:t> </a:t>
            </a:r>
            <a:r>
              <a:rPr lang="fr-FR" i="1" dirty="0"/>
              <a:t>Salon des courses</a:t>
            </a:r>
            <a:r>
              <a:rPr lang="fr-FR" dirty="0"/>
              <a:t> (vieilli)</a:t>
            </a:r>
            <a:r>
              <a:rPr lang="fr-FR" i="1" dirty="0"/>
              <a:t>.</a:t>
            </a:r>
            <a:r>
              <a:rPr lang="fr-FR" dirty="0"/>
              <a:t> </a:t>
            </a:r>
            <a:r>
              <a:rPr lang="fr-FR" b="1" dirty="0" smtClean="0"/>
              <a:t>b</a:t>
            </a:r>
            <a:r>
              <a:rPr lang="fr-FR" b="1" dirty="0"/>
              <a:t>)</a:t>
            </a:r>
            <a:r>
              <a:rPr lang="fr-FR" dirty="0"/>
              <a:t> </a:t>
            </a:r>
            <a:r>
              <a:rPr lang="fr-FR" i="1" dirty="0"/>
              <a:t>P. anal.</a:t>
            </a:r>
            <a:r>
              <a:rPr lang="fr-FR" dirty="0"/>
              <a:t>, </a:t>
            </a:r>
            <a:r>
              <a:rPr lang="fr-FR" i="1" dirty="0"/>
              <a:t>TRANSP.</a:t>
            </a:r>
            <a:r>
              <a:rPr lang="fr-FR" dirty="0"/>
              <a:t> [Parfois suivi d'un </a:t>
            </a:r>
            <a:r>
              <a:rPr lang="fr-FR" dirty="0" err="1"/>
              <a:t>compl</a:t>
            </a:r>
            <a:r>
              <a:rPr lang="fr-FR" dirty="0"/>
              <a:t>. désignant une activité, un loisir] Salle d'un paquebot aménagée pour le repos, la détente des passagers. </a:t>
            </a:r>
            <a:r>
              <a:rPr lang="fr-FR" b="1" dirty="0" smtClean="0"/>
              <a:t>B</a:t>
            </a:r>
            <a:r>
              <a:rPr lang="fr-FR" b="1" dirty="0"/>
              <a:t>. </a:t>
            </a:r>
            <a:r>
              <a:rPr lang="fr-FR" b="1" dirty="0" smtClean="0"/>
              <a:t>− 1</a:t>
            </a:r>
            <a:r>
              <a:rPr lang="fr-FR" b="1" dirty="0"/>
              <a:t>.</a:t>
            </a:r>
            <a:r>
              <a:rPr lang="fr-FR" dirty="0"/>
              <a:t> </a:t>
            </a:r>
            <a:r>
              <a:rPr lang="fr-FR" i="1" dirty="0" smtClean="0"/>
              <a:t>ARTS</a:t>
            </a:r>
            <a:r>
              <a:rPr lang="mk-MK" i="1" dirty="0" smtClean="0"/>
              <a:t> </a:t>
            </a:r>
            <a:r>
              <a:rPr lang="fr-FR" b="1" dirty="0" smtClean="0"/>
              <a:t>a</a:t>
            </a:r>
            <a:r>
              <a:rPr lang="fr-FR" b="1" dirty="0"/>
              <a:t>)</a:t>
            </a:r>
            <a:r>
              <a:rPr lang="fr-FR" dirty="0"/>
              <a:t> </a:t>
            </a:r>
            <a:r>
              <a:rPr lang="fr-FR" i="1" dirty="0"/>
              <a:t>Salon carré</a:t>
            </a:r>
            <a:r>
              <a:rPr lang="fr-FR" dirty="0"/>
              <a:t>. </a:t>
            </a:r>
            <a:r>
              <a:rPr lang="fr-FR" dirty="0" smtClean="0"/>
              <a:t> </a:t>
            </a:r>
            <a:r>
              <a:rPr lang="fr-FR" b="1" dirty="0" smtClean="0"/>
              <a:t>b</a:t>
            </a:r>
            <a:r>
              <a:rPr lang="fr-FR" b="1" dirty="0"/>
              <a:t>)</a:t>
            </a:r>
            <a:r>
              <a:rPr lang="fr-FR" dirty="0"/>
              <a:t> </a:t>
            </a:r>
            <a:r>
              <a:rPr lang="fr-FR" i="1" dirty="0"/>
              <a:t>P. </a:t>
            </a:r>
            <a:r>
              <a:rPr lang="fr-FR" i="1" dirty="0" err="1"/>
              <a:t>méton</a:t>
            </a:r>
            <a:r>
              <a:rPr lang="fr-FR" i="1" dirty="0" smtClean="0"/>
              <a:t>. </a:t>
            </a:r>
            <a:r>
              <a:rPr lang="en-US" b="1" dirty="0" smtClean="0"/>
              <a:t>α</a:t>
            </a:r>
            <a:r>
              <a:rPr lang="fr-FR" b="1" dirty="0"/>
              <a:t>)</a:t>
            </a:r>
            <a:r>
              <a:rPr lang="fr-FR" dirty="0"/>
              <a:t> [Avec une majuscule] </a:t>
            </a:r>
            <a:r>
              <a:rPr lang="fr-FR" i="1" dirty="0"/>
              <a:t>Salon (officiel)</a:t>
            </a:r>
            <a:r>
              <a:rPr lang="fr-FR" dirty="0"/>
              <a:t>. Exposition officielle des artistes vivants</a:t>
            </a:r>
            <a:r>
              <a:rPr lang="fr-FR" dirty="0" smtClean="0"/>
              <a:t>. −</a:t>
            </a:r>
            <a:r>
              <a:rPr lang="fr-FR" dirty="0"/>
              <a:t> </a:t>
            </a:r>
            <a:r>
              <a:rPr lang="fr-FR" i="1" dirty="0"/>
              <a:t>P. </a:t>
            </a:r>
            <a:r>
              <a:rPr lang="fr-FR" i="1" dirty="0" err="1"/>
              <a:t>ext</a:t>
            </a:r>
            <a:r>
              <a:rPr lang="fr-FR" i="1" dirty="0"/>
              <a:t>.</a:t>
            </a:r>
            <a:r>
              <a:rPr lang="fr-FR" dirty="0"/>
              <a:t> [</a:t>
            </a:r>
            <a:r>
              <a:rPr lang="fr-FR" dirty="0" err="1"/>
              <a:t>Gén</a:t>
            </a:r>
            <a:r>
              <a:rPr lang="fr-FR" dirty="0"/>
              <a:t>. suivi d'un </a:t>
            </a:r>
            <a:r>
              <a:rPr lang="fr-FR" dirty="0" err="1"/>
              <a:t>compl</a:t>
            </a:r>
            <a:r>
              <a:rPr lang="fr-FR" dirty="0"/>
              <a:t>. indiquant la qualité des exposants, la nature des œuvres exposées ou la périodicité de l'exposition] Exposition périodique d'œuvres d'artistes vivants ne faisant pas partie de la sélection officielle; </a:t>
            </a:r>
            <a:r>
              <a:rPr lang="fr-FR" i="1" dirty="0"/>
              <a:t>p. </a:t>
            </a:r>
            <a:r>
              <a:rPr lang="fr-FR" i="1" dirty="0" err="1"/>
              <a:t>méton</a:t>
            </a:r>
            <a:r>
              <a:rPr lang="fr-FR" i="1" dirty="0"/>
              <a:t>.</a:t>
            </a:r>
            <a:r>
              <a:rPr lang="fr-FR" dirty="0"/>
              <a:t> (avec une minuscule), lieu de cette exposition. </a:t>
            </a:r>
            <a:r>
              <a:rPr lang="fr-FR" dirty="0" smtClean="0"/>
              <a:t>2</a:t>
            </a:r>
            <a:r>
              <a:rPr lang="fr-FR" dirty="0"/>
              <a:t>. ... il existe aujourd'hui bien d'autres </a:t>
            </a:r>
            <a:r>
              <a:rPr lang="fr-FR" b="1" dirty="0"/>
              <a:t>Salons</a:t>
            </a:r>
            <a:r>
              <a:rPr lang="fr-FR" dirty="0"/>
              <a:t>. (...) </a:t>
            </a:r>
            <a:r>
              <a:rPr lang="fr-FR" dirty="0" smtClean="0"/>
              <a:t>.</a:t>
            </a:r>
            <a:r>
              <a:rPr lang="mk-MK" dirty="0" smtClean="0"/>
              <a:t> </a:t>
            </a:r>
            <a:r>
              <a:rPr lang="en-US" b="1" dirty="0" smtClean="0"/>
              <a:t>β</a:t>
            </a:r>
            <a:r>
              <a:rPr lang="fr-FR" b="1" dirty="0"/>
              <a:t>)</a:t>
            </a:r>
            <a:r>
              <a:rPr lang="fr-FR" dirty="0"/>
              <a:t> </a:t>
            </a:r>
            <a:r>
              <a:rPr lang="fr-FR" i="1" dirty="0"/>
              <a:t>P. </a:t>
            </a:r>
            <a:r>
              <a:rPr lang="fr-FR" i="1" dirty="0" err="1"/>
              <a:t>méton</a:t>
            </a:r>
            <a:r>
              <a:rPr lang="fr-FR" i="1" dirty="0"/>
              <a:t>.</a:t>
            </a:r>
            <a:r>
              <a:rPr lang="fr-FR" dirty="0"/>
              <a:t> [Parfois avec une majuscule] Compte rendu critique du Salon officiel ou d'un Salon. </a:t>
            </a:r>
            <a:r>
              <a:rPr lang="fr-FR" b="1" dirty="0" smtClean="0"/>
              <a:t>2</a:t>
            </a:r>
            <a:r>
              <a:rPr lang="fr-FR" b="1" dirty="0"/>
              <a:t>.</a:t>
            </a:r>
            <a:r>
              <a:rPr lang="fr-FR" dirty="0"/>
              <a:t> [P. anal. de II B 1 b </a:t>
            </a:r>
            <a:r>
              <a:rPr lang="en-US" dirty="0"/>
              <a:t>α</a:t>
            </a:r>
            <a:r>
              <a:rPr lang="fr-FR" dirty="0"/>
              <a:t> </a:t>
            </a:r>
            <a:r>
              <a:rPr lang="fr-FR" i="1" dirty="0"/>
              <a:t>supra</a:t>
            </a:r>
            <a:r>
              <a:rPr lang="fr-FR" dirty="0"/>
              <a:t>; avec une majuscule; suivi d'un </a:t>
            </a:r>
            <a:r>
              <a:rPr lang="fr-FR" dirty="0" err="1"/>
              <a:t>compl</a:t>
            </a:r>
            <a:r>
              <a:rPr lang="fr-FR" dirty="0"/>
              <a:t>. ou d'un adj. désignant une branche de l'activité </a:t>
            </a:r>
            <a:r>
              <a:rPr lang="fr-FR" dirty="0" err="1"/>
              <a:t>écon</a:t>
            </a:r>
            <a:r>
              <a:rPr lang="fr-FR" dirty="0"/>
              <a:t>.] Grande exposition, généralement annuelle, où sont présentés les produits d'une branche particulière de l'industrie ou du commerce; </a:t>
            </a:r>
            <a:r>
              <a:rPr lang="fr-FR" i="1" dirty="0"/>
              <a:t>p. </a:t>
            </a:r>
            <a:r>
              <a:rPr lang="fr-FR" i="1" dirty="0" err="1"/>
              <a:t>méton</a:t>
            </a:r>
            <a:r>
              <a:rPr lang="fr-FR" i="1" dirty="0"/>
              <a:t>.</a:t>
            </a:r>
            <a:r>
              <a:rPr lang="fr-FR" dirty="0"/>
              <a:t> (avec une minuscule), lieu de cette exposition. </a:t>
            </a:r>
            <a:r>
              <a:rPr lang="fr-FR" i="1" dirty="0" smtClean="0"/>
              <a:t> </a:t>
            </a:r>
            <a:endParaRPr lang="mk-MK" i="1" dirty="0" smtClean="0"/>
          </a:p>
          <a:p>
            <a:r>
              <a:rPr lang="en-US" b="1" dirty="0" smtClean="0"/>
              <a:t>LAROUSSE</a:t>
            </a:r>
            <a:r>
              <a:rPr lang="mk-MK" b="1" dirty="0" smtClean="0"/>
              <a:t>: </a:t>
            </a:r>
            <a:r>
              <a:rPr lang="fr-FR" b="1" dirty="0" smtClean="0"/>
              <a:t>salon </a:t>
            </a:r>
            <a:r>
              <a:rPr lang="fr-FR" dirty="0" smtClean="0"/>
              <a:t>nom masculin (</a:t>
            </a:r>
            <a:r>
              <a:rPr lang="fr-FR" dirty="0"/>
              <a:t>italien </a:t>
            </a:r>
            <a:r>
              <a:rPr lang="fr-FR" i="1" dirty="0" err="1"/>
              <a:t>salone</a:t>
            </a:r>
            <a:r>
              <a:rPr lang="fr-FR" i="1" dirty="0"/>
              <a:t>, </a:t>
            </a:r>
            <a:r>
              <a:rPr lang="fr-FR" dirty="0"/>
              <a:t>de </a:t>
            </a:r>
            <a:r>
              <a:rPr lang="fr-FR" i="1" dirty="0"/>
              <a:t>sala, </a:t>
            </a:r>
            <a:r>
              <a:rPr lang="fr-FR" dirty="0"/>
              <a:t>salle</a:t>
            </a:r>
            <a:r>
              <a:rPr lang="fr-FR" dirty="0" smtClean="0"/>
              <a:t>)</a:t>
            </a:r>
            <a:r>
              <a:rPr lang="mk-MK" dirty="0" smtClean="0"/>
              <a:t> </a:t>
            </a:r>
            <a:r>
              <a:rPr lang="fr-FR" dirty="0" smtClean="0"/>
              <a:t>Pièce </a:t>
            </a:r>
            <a:r>
              <a:rPr lang="fr-FR" dirty="0"/>
              <a:t>d'un appartement, d'une maison, destinée à recevoir les visiteurs</a:t>
            </a:r>
            <a:r>
              <a:rPr lang="fr-FR" dirty="0" smtClean="0"/>
              <a:t>.</a:t>
            </a:r>
            <a:r>
              <a:rPr lang="mk-MK" dirty="0" smtClean="0"/>
              <a:t> </a:t>
            </a:r>
            <a:r>
              <a:rPr lang="fr-FR" dirty="0" smtClean="0"/>
              <a:t>Mobilier </a:t>
            </a:r>
            <a:r>
              <a:rPr lang="fr-FR" dirty="0"/>
              <a:t>propre à cette pièce de réception : </a:t>
            </a:r>
            <a:r>
              <a:rPr lang="fr-FR" i="1" dirty="0"/>
              <a:t>S'acheter un salon Louis XVI</a:t>
            </a:r>
            <a:r>
              <a:rPr lang="fr-FR" dirty="0" smtClean="0"/>
              <a:t>.</a:t>
            </a:r>
            <a:r>
              <a:rPr lang="mk-MK" dirty="0" smtClean="0"/>
              <a:t> </a:t>
            </a:r>
            <a:r>
              <a:rPr lang="fr-FR" dirty="0" smtClean="0"/>
              <a:t>Pièce </a:t>
            </a:r>
            <a:r>
              <a:rPr lang="fr-FR" dirty="0"/>
              <a:t>commune confortablement meublée où l'on peut s'asseoir, lire, converser, dans un hôtel, sur un paquebot</a:t>
            </a:r>
            <a:r>
              <a:rPr lang="fr-FR" dirty="0" smtClean="0"/>
              <a:t>.</a:t>
            </a:r>
            <a:r>
              <a:rPr lang="mk-MK" dirty="0" smtClean="0"/>
              <a:t> </a:t>
            </a:r>
            <a:r>
              <a:rPr lang="fr-FR" dirty="0" smtClean="0"/>
              <a:t>Pièce </a:t>
            </a:r>
            <a:r>
              <a:rPr lang="fr-FR" dirty="0"/>
              <a:t>qu'un client peut réserver pour un repas, une réception, une fête, etc</a:t>
            </a:r>
            <a:r>
              <a:rPr lang="fr-FR" dirty="0" smtClean="0"/>
              <a:t>.</a:t>
            </a:r>
            <a:r>
              <a:rPr lang="mk-MK" dirty="0" smtClean="0"/>
              <a:t> </a:t>
            </a:r>
            <a:r>
              <a:rPr lang="fr-FR" dirty="0" smtClean="0"/>
              <a:t>Réunion </a:t>
            </a:r>
            <a:r>
              <a:rPr lang="fr-FR" dirty="0"/>
              <a:t>de personnalités des lettres, des arts et de la politique qui, en particulier aux </a:t>
            </a:r>
            <a:r>
              <a:rPr lang="fr-FR" dirty="0" err="1"/>
              <a:t>xvii</a:t>
            </a:r>
            <a:r>
              <a:rPr lang="fr-FR" baseline="30000" dirty="0" err="1"/>
              <a:t>e</a:t>
            </a:r>
            <a:r>
              <a:rPr lang="fr-FR" dirty="0"/>
              <a:t> et </a:t>
            </a:r>
            <a:r>
              <a:rPr lang="fr-FR" dirty="0" err="1"/>
              <a:t>xviii</a:t>
            </a:r>
            <a:r>
              <a:rPr lang="fr-FR" baseline="30000" dirty="0" err="1"/>
              <a:t>e</a:t>
            </a:r>
            <a:r>
              <a:rPr lang="fr-FR" dirty="0"/>
              <a:t> s., se tenait chez une femme distinguée et où l'on discutait de littérature, de philosophie, de politique, etc</a:t>
            </a:r>
            <a:r>
              <a:rPr lang="fr-FR" dirty="0" smtClean="0"/>
              <a:t>.</a:t>
            </a:r>
            <a:r>
              <a:rPr lang="mk-MK" dirty="0" smtClean="0"/>
              <a:t> </a:t>
            </a:r>
            <a:r>
              <a:rPr lang="fr-FR" dirty="0" smtClean="0"/>
              <a:t>Littéraire</a:t>
            </a:r>
            <a:r>
              <a:rPr lang="fr-FR" dirty="0"/>
              <a:t>. Société mondaine </a:t>
            </a:r>
            <a:r>
              <a:rPr lang="fr-FR" dirty="0" smtClean="0"/>
              <a:t>.</a:t>
            </a:r>
            <a:r>
              <a:rPr lang="mk-MK" dirty="0" smtClean="0"/>
              <a:t> </a:t>
            </a:r>
            <a:r>
              <a:rPr lang="fr-FR" dirty="0" smtClean="0"/>
              <a:t>Manifestation </a:t>
            </a:r>
            <a:r>
              <a:rPr lang="fr-FR" dirty="0"/>
              <a:t>commerciale professionnelle permettant périodiquement aux entreprises de présenter leurs nouveautés (avec majuscule) :</a:t>
            </a:r>
            <a:r>
              <a:rPr lang="fr-FR" i="1" dirty="0"/>
              <a:t> Le Salon de l'automobile</a:t>
            </a:r>
            <a:r>
              <a:rPr lang="fr-FR" dirty="0" smtClean="0"/>
              <a:t>.</a:t>
            </a:r>
            <a:r>
              <a:rPr lang="mk-MK" dirty="0" smtClean="0"/>
              <a:t> </a:t>
            </a:r>
            <a:r>
              <a:rPr lang="fr-FR" dirty="0" smtClean="0"/>
              <a:t>Exposition</a:t>
            </a:r>
            <a:r>
              <a:rPr lang="fr-FR" dirty="0"/>
              <a:t>, le plus souvent annuelle, d'artistes vivants (souvent avec une majuscule) ; article de journal, de revue, consacré à la critique d'un Salon</a:t>
            </a:r>
            <a:r>
              <a:rPr lang="fr-FR" dirty="0" smtClean="0"/>
              <a:t>.</a:t>
            </a:r>
            <a:r>
              <a:rPr lang="mk-MK" dirty="0" smtClean="0"/>
              <a:t> </a:t>
            </a:r>
            <a:r>
              <a:rPr lang="fr-FR" dirty="0" smtClean="0"/>
              <a:t>Nom </a:t>
            </a:r>
            <a:r>
              <a:rPr lang="fr-FR" dirty="0"/>
              <a:t>de certains magasins </a:t>
            </a:r>
            <a:r>
              <a:rPr lang="en-US" dirty="0" smtClean="0"/>
              <a:t>.</a:t>
            </a:r>
            <a:endParaRPr lang="mk-MK" dirty="0" smtClean="0"/>
          </a:p>
          <a:p>
            <a:r>
              <a:rPr lang="fr-FR" b="1" dirty="0" smtClean="0"/>
              <a:t>PR</a:t>
            </a:r>
            <a:r>
              <a:rPr lang="fr-FR" b="1" dirty="0"/>
              <a:t>:</a:t>
            </a:r>
            <a:r>
              <a:rPr lang="fr-FR" dirty="0"/>
              <a:t> salon [</a:t>
            </a:r>
            <a:r>
              <a:rPr lang="fr-FR" dirty="0" err="1"/>
              <a:t>salɔ</a:t>
            </a:r>
            <a:r>
              <a:rPr lang="fr-FR" dirty="0"/>
              <a:t>̃] nom </a:t>
            </a:r>
            <a:r>
              <a:rPr lang="fr-FR" dirty="0" smtClean="0"/>
              <a:t>masculin, étym</a:t>
            </a:r>
            <a:r>
              <a:rPr lang="fr-FR" dirty="0"/>
              <a:t>. 1650 ◊ italien </a:t>
            </a:r>
            <a:r>
              <a:rPr lang="fr-FR" i="1" dirty="0" err="1"/>
              <a:t>salone</a:t>
            </a:r>
            <a:r>
              <a:rPr lang="fr-FR" i="1" dirty="0"/>
              <a:t>,</a:t>
            </a:r>
            <a:r>
              <a:rPr lang="fr-FR" dirty="0"/>
              <a:t> augmentatif de </a:t>
            </a:r>
            <a:r>
              <a:rPr lang="fr-FR" i="1" dirty="0"/>
              <a:t>sala</a:t>
            </a:r>
            <a:r>
              <a:rPr lang="fr-FR" dirty="0"/>
              <a:t> « salle </a:t>
            </a:r>
            <a:r>
              <a:rPr lang="fr-FR" dirty="0" smtClean="0"/>
              <a:t>»1</a:t>
            </a:r>
            <a:r>
              <a:rPr lang="fr-FR" dirty="0"/>
              <a:t>   Pièce de réception (dans une maison ou un appartement). Grand salon. Petit salon. </a:t>
            </a:r>
            <a:r>
              <a:rPr lang="fr-FR" dirty="0" smtClean="0"/>
              <a:t> Salon-bibliothèque</a:t>
            </a:r>
            <a:r>
              <a:rPr lang="fr-FR" dirty="0"/>
              <a:t>. Salon-salle à manger. ➙ living-room, séjour.  Salon d'attente (d'un médecin, dentiste, etc.). ➙ salle (d'attente</a:t>
            </a:r>
            <a:r>
              <a:rPr lang="fr-FR" dirty="0" smtClean="0"/>
              <a:t>).</a:t>
            </a:r>
            <a:r>
              <a:rPr lang="mk-MK" dirty="0" smtClean="0"/>
              <a:t> </a:t>
            </a:r>
            <a:r>
              <a:rPr lang="fr-FR" dirty="0" smtClean="0"/>
              <a:t>◆</a:t>
            </a:r>
            <a:r>
              <a:rPr lang="fr-FR" dirty="0"/>
              <a:t>  Par </a:t>
            </a:r>
            <a:r>
              <a:rPr lang="fr-FR" dirty="0" err="1"/>
              <a:t>méton</a:t>
            </a:r>
            <a:r>
              <a:rPr lang="fr-FR" dirty="0"/>
              <a:t>. Mobilier de salon. Un salon Louis XVI</a:t>
            </a:r>
            <a:r>
              <a:rPr lang="fr-FR" dirty="0" smtClean="0"/>
              <a:t>.</a:t>
            </a:r>
            <a:r>
              <a:rPr lang="mk-MK" dirty="0" smtClean="0"/>
              <a:t> </a:t>
            </a:r>
            <a:r>
              <a:rPr lang="fr-FR" dirty="0"/>
              <a:t> 2   Lieu de réunion dans une maison où l'on reçoit régulièrement ; la société (mondains, artistes, personnalités diverses) qui s'y réunit. Les salons littéraires des </a:t>
            </a:r>
            <a:r>
              <a:rPr lang="fr-FR" dirty="0" err="1"/>
              <a:t>xvii</a:t>
            </a:r>
            <a:r>
              <a:rPr lang="fr-FR" baseline="30000" dirty="0" err="1"/>
              <a:t>e</a:t>
            </a:r>
            <a:r>
              <a:rPr lang="fr-FR" dirty="0"/>
              <a:t> et </a:t>
            </a:r>
            <a:r>
              <a:rPr lang="fr-FR" dirty="0" err="1"/>
              <a:t>xviii</a:t>
            </a:r>
            <a:r>
              <a:rPr lang="fr-FR" baseline="30000" dirty="0" err="1"/>
              <a:t>e</a:t>
            </a:r>
            <a:r>
              <a:rPr lang="fr-FR" dirty="0"/>
              <a:t> siècles. Les snobs « habitués à coter un salon d'après les gens que la maîtresse de maison exclut plutôt que d'après ceux qu'elle reçoit » (Proust). Habitué des salons. ➙ salonnard. Une conversation de salon, mondaine. Tenir, faire salon. Par extension Faire salon : être réunis dans un lieu, bien installés, et converser. </a:t>
            </a:r>
            <a:r>
              <a:rPr lang="fr-FR" dirty="0" smtClean="0"/>
              <a:t>▫</a:t>
            </a:r>
            <a:r>
              <a:rPr lang="fr-FR" dirty="0"/>
              <a:t>  Loc. Le dernier salon où l'on cause, se dit par plaisanterie de toute réunion où les gens bavardent.  3   Salle (d'un établissement ouvert au public). Salon de coiffure : boutique de coiffeur. Salon de beauté, où l'on donne des soins esthétiques. ➙ institut. Salon de thé : pâtisserie ou local aménagés pour consommer sur place des gâteaux et des boissons généralement non alcoolisées. </a:t>
            </a:r>
            <a:r>
              <a:rPr lang="fr-FR" dirty="0" smtClean="0"/>
              <a:t>▫</a:t>
            </a:r>
            <a:r>
              <a:rPr lang="fr-FR" dirty="0"/>
              <a:t> Salons d'essayage, chez un couturier, un tailleur. </a:t>
            </a:r>
            <a:r>
              <a:rPr lang="fr-FR" dirty="0" smtClean="0"/>
              <a:t>▫</a:t>
            </a:r>
            <a:r>
              <a:rPr lang="fr-FR" dirty="0"/>
              <a:t> Salons de réception d'une maison de haute couture</a:t>
            </a:r>
            <a:r>
              <a:rPr lang="fr-FR" dirty="0" smtClean="0"/>
              <a:t>.</a:t>
            </a:r>
            <a:r>
              <a:rPr lang="mk-MK" dirty="0" smtClean="0"/>
              <a:t> </a:t>
            </a:r>
            <a:r>
              <a:rPr lang="fr-FR" dirty="0" smtClean="0"/>
              <a:t>▫</a:t>
            </a:r>
            <a:r>
              <a:rPr lang="fr-FR" dirty="0"/>
              <a:t> Salons particuliers (d'un grand restaurant). Les salons (d'un grand hôtel) : pièces qu'un client peut réserver pour une réception</a:t>
            </a:r>
            <a:r>
              <a:rPr lang="fr-FR" dirty="0" smtClean="0"/>
              <a:t>.</a:t>
            </a:r>
            <a:r>
              <a:rPr lang="mk-MK" dirty="0" smtClean="0"/>
              <a:t> </a:t>
            </a:r>
            <a:r>
              <a:rPr lang="fr-FR" dirty="0" smtClean="0"/>
              <a:t>▫</a:t>
            </a:r>
            <a:r>
              <a:rPr lang="fr-FR" dirty="0"/>
              <a:t> Voiture-salon, dans certains trains de luxe. Les </a:t>
            </a:r>
            <a:r>
              <a:rPr lang="fr-FR" dirty="0" err="1"/>
              <a:t>voitures-salons</a:t>
            </a:r>
            <a:r>
              <a:rPr lang="fr-FR" dirty="0"/>
              <a:t> d'un pullman</a:t>
            </a:r>
            <a:r>
              <a:rPr lang="fr-FR" dirty="0" smtClean="0"/>
              <a:t>.</a:t>
            </a:r>
            <a:r>
              <a:rPr lang="mk-MK" dirty="0" smtClean="0"/>
              <a:t> </a:t>
            </a:r>
            <a:r>
              <a:rPr lang="fr-FR" dirty="0" smtClean="0"/>
              <a:t>◆</a:t>
            </a:r>
            <a:r>
              <a:rPr lang="fr-FR" dirty="0"/>
              <a:t>  Au Canada, Salon funéraire* ou mortuaire.  4   (1750 ◊ du </a:t>
            </a:r>
            <a:r>
              <a:rPr lang="fr-FR" i="1" dirty="0"/>
              <a:t>Salon carré</a:t>
            </a:r>
            <a:r>
              <a:rPr lang="fr-FR" dirty="0"/>
              <a:t> du Louvre qui servit dès 1737 de salle d'exposition) Exposition périodique d'œuvres d'artistes vivants (peinture, sculpture, etc.). Le Salon des artistes indépendants. Salon d'automne. </a:t>
            </a:r>
            <a:r>
              <a:rPr lang="fr-FR" dirty="0" smtClean="0"/>
              <a:t>▫</a:t>
            </a:r>
            <a:r>
              <a:rPr lang="fr-FR" dirty="0"/>
              <a:t> Compte rendu de cette exposition. Les Salons de Diderot, de Baudelaire</a:t>
            </a:r>
            <a:r>
              <a:rPr lang="fr-FR" dirty="0" smtClean="0"/>
              <a:t>.</a:t>
            </a:r>
            <a:r>
              <a:rPr lang="mk-MK" dirty="0" smtClean="0"/>
              <a:t> </a:t>
            </a:r>
            <a:r>
              <a:rPr lang="fr-FR" dirty="0" smtClean="0"/>
              <a:t>◆</a:t>
            </a:r>
            <a:r>
              <a:rPr lang="fr-FR" dirty="0"/>
              <a:t>  Exposition périodique (le plus souvent annuelle) où l'on présente des nouveautés. </a:t>
            </a:r>
            <a:r>
              <a:rPr lang="fr-FR" dirty="0" smtClean="0"/>
              <a:t>e</a:t>
            </a:r>
            <a:r>
              <a:rPr lang="fr-FR" dirty="0"/>
              <a:t>. Le Salon de l'Automobile (1898), des Arts ménagers. Le Salon du Livre</a:t>
            </a:r>
            <a:r>
              <a:rPr lang="fr-FR" dirty="0" smtClean="0"/>
              <a:t>.</a:t>
            </a:r>
            <a:r>
              <a:rPr lang="mk-MK" dirty="0" smtClean="0"/>
              <a:t> </a:t>
            </a:r>
            <a:endParaRPr lang="en-US" dirty="0"/>
          </a:p>
        </p:txBody>
      </p:sp>
    </p:spTree>
    <p:extLst>
      <p:ext uri="{BB962C8B-B14F-4D97-AF65-F5344CB8AC3E}">
        <p14:creationId xmlns:p14="http://schemas.microsoft.com/office/powerpoint/2010/main" val="34890373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dirty="0"/>
              <a:t>САЛОН</a:t>
            </a:r>
            <a:r>
              <a:rPr lang="fr-FR" b="1" dirty="0"/>
              <a:t> &lt; salon [</a:t>
            </a:r>
            <a:r>
              <a:rPr lang="fr-FR" b="1" dirty="0" err="1"/>
              <a:t>salɔ</a:t>
            </a:r>
            <a:r>
              <a:rPr lang="fr-FR" b="1" dirty="0"/>
              <a:t>̃] nom </a:t>
            </a:r>
            <a:r>
              <a:rPr lang="fr-FR" b="1" dirty="0" smtClean="0"/>
              <a:t>masculin</a:t>
            </a:r>
            <a:endParaRPr lang="en-US" dirty="0"/>
          </a:p>
        </p:txBody>
      </p:sp>
      <p:sp>
        <p:nvSpPr>
          <p:cNvPr id="3" name="Content Placeholder 2"/>
          <p:cNvSpPr>
            <a:spLocks noGrp="1"/>
          </p:cNvSpPr>
          <p:nvPr>
            <p:ph idx="1"/>
          </p:nvPr>
        </p:nvSpPr>
        <p:spPr/>
        <p:txBody>
          <a:bodyPr numCol="2">
            <a:normAutofit fontScale="55000" lnSpcReduction="20000"/>
          </a:bodyPr>
          <a:lstStyle/>
          <a:p>
            <a:r>
              <a:rPr lang="mk-MK" b="1" dirty="0"/>
              <a:t>РМЈСТ</a:t>
            </a:r>
            <a:r>
              <a:rPr lang="mk-MK" dirty="0"/>
              <a:t>: salon 1. (голема просторија за приредби, сала). 2. (гостинска соба), 3. (литературен или општествено-политички кружок за тесен круг луѓе во буржоаските земји), 4. (работни простории на угледен фризер, кројач и сл.)</a:t>
            </a:r>
            <a:endParaRPr lang="en-US" dirty="0"/>
          </a:p>
          <a:p>
            <a:r>
              <a:rPr lang="mk-MK" b="1" dirty="0"/>
              <a:t>ТРСМК: </a:t>
            </a:r>
            <a:r>
              <a:rPr lang="mk-MK" dirty="0"/>
              <a:t>1. приемна соба во голема куќа. 2. голема просторија или сала во хотел или јавна зграда. 3. дуќан или просторија каде работи фризер, козметичар итн. : </a:t>
            </a:r>
            <a:r>
              <a:rPr lang="mk-MK" i="1" dirty="0"/>
              <a:t>салон за разубавување, салон за масажа</a:t>
            </a:r>
            <a:r>
              <a:rPr lang="mk-MK" dirty="0"/>
              <a:t>. 4. продавница особено за волуминозна стока како мебел, автомобили итн.</a:t>
            </a:r>
            <a:endParaRPr lang="en-US" dirty="0"/>
          </a:p>
          <a:p>
            <a:r>
              <a:rPr lang="mk-MK" b="1" dirty="0"/>
              <a:t>ДРМЈ:</a:t>
            </a:r>
            <a:r>
              <a:rPr lang="mk-MK" dirty="0"/>
              <a:t> салон, мн. </a:t>
            </a:r>
            <a:r>
              <a:rPr lang="mk-MK" dirty="0" smtClean="0"/>
              <a:t>Салони Именка</a:t>
            </a:r>
            <a:r>
              <a:rPr lang="mk-MK" dirty="0"/>
              <a:t>, </a:t>
            </a:r>
            <a:r>
              <a:rPr lang="mk-MK" dirty="0" smtClean="0"/>
              <a:t>м. р. Англиски: </a:t>
            </a:r>
            <a:r>
              <a:rPr lang="mk-MK" i="1" dirty="0" smtClean="0"/>
              <a:t>saloon</a:t>
            </a:r>
            <a:r>
              <a:rPr lang="mk-MK" dirty="0" smtClean="0"/>
              <a:t>,  lounge, circle, salon, parlor</a:t>
            </a:r>
            <a:r>
              <a:rPr lang="en-US" dirty="0" smtClean="0"/>
              <a:t>;</a:t>
            </a:r>
            <a:r>
              <a:rPr lang="mk-MK" dirty="0" smtClean="0"/>
              <a:t> Француски: salon Употреба: Архитектура и градба, Економија</a:t>
            </a:r>
            <a:r>
              <a:rPr lang="en-US" dirty="0" smtClean="0"/>
              <a:t>; </a:t>
            </a:r>
            <a:r>
              <a:rPr lang="mk-MK" dirty="0" smtClean="0"/>
              <a:t>Албански: </a:t>
            </a:r>
            <a:r>
              <a:rPr lang="mk-MK" i="1" dirty="0" smtClean="0"/>
              <a:t>sallon</a:t>
            </a:r>
            <a:r>
              <a:rPr lang="mk-MK" dirty="0" smtClean="0"/>
              <a:t>rreth, sallon. dhomë pritjeje</a:t>
            </a:r>
            <a:r>
              <a:rPr lang="en-US" dirty="0" smtClean="0"/>
              <a:t>, </a:t>
            </a:r>
            <a:r>
              <a:rPr lang="mk-MK" dirty="0" smtClean="0"/>
              <a:t>sallon, atelje.</a:t>
            </a:r>
            <a:endParaRPr lang="en-US" dirty="0" smtClean="0"/>
          </a:p>
          <a:p>
            <a:r>
              <a:rPr lang="mk-MK" dirty="0" smtClean="0"/>
              <a:t>1. Голема просторија за приредби, сала. </a:t>
            </a:r>
            <a:r>
              <a:rPr lang="mk-MK" dirty="0"/>
              <a:t>С</a:t>
            </a:r>
            <a:r>
              <a:rPr lang="mk-MK" i="1" dirty="0" smtClean="0"/>
              <a:t>алонот на театарот</a:t>
            </a:r>
            <a:r>
              <a:rPr lang="mk-MK" dirty="0" smtClean="0"/>
              <a:t>.</a:t>
            </a:r>
            <a:endParaRPr lang="en-US" dirty="0" smtClean="0"/>
          </a:p>
          <a:p>
            <a:r>
              <a:rPr lang="mk-MK" dirty="0" smtClean="0"/>
              <a:t>2</a:t>
            </a:r>
            <a:r>
              <a:rPr lang="mk-MK" dirty="0"/>
              <a:t>. гостинска соба. </a:t>
            </a:r>
            <a:endParaRPr lang="en-US" dirty="0"/>
          </a:p>
          <a:p>
            <a:r>
              <a:rPr lang="mk-MK" dirty="0" smtClean="0"/>
              <a:t>3</a:t>
            </a:r>
            <a:r>
              <a:rPr lang="mk-MK" dirty="0"/>
              <a:t>. Литературен или општествено-политички кружок за тесен круг луѓе во буржоаските земји. Примери: </a:t>
            </a:r>
            <a:r>
              <a:rPr lang="mk-MK" i="1" dirty="0"/>
              <a:t>Литературен салон</a:t>
            </a:r>
            <a:r>
              <a:rPr lang="mk-MK" dirty="0"/>
              <a:t>.</a:t>
            </a:r>
            <a:endParaRPr lang="en-US" dirty="0"/>
          </a:p>
          <a:p>
            <a:r>
              <a:rPr lang="mk-MK" dirty="0" smtClean="0"/>
              <a:t>4</a:t>
            </a:r>
            <a:r>
              <a:rPr lang="mk-MK" dirty="0"/>
              <a:t>. Работни простории на угледен фризер, кројач и сл. Примери: </a:t>
            </a:r>
            <a:r>
              <a:rPr lang="mk-MK" i="1" dirty="0"/>
              <a:t>Салон за дами</a:t>
            </a:r>
            <a:r>
              <a:rPr lang="mk-MK" dirty="0"/>
              <a:t>. </a:t>
            </a:r>
            <a:r>
              <a:rPr lang="mk-MK" i="1" dirty="0"/>
              <a:t>Кројачки салон</a:t>
            </a:r>
            <a:r>
              <a:rPr lang="mk-MK" dirty="0"/>
              <a:t>.</a:t>
            </a:r>
            <a:endParaRPr lang="en-US" dirty="0"/>
          </a:p>
          <a:p>
            <a:r>
              <a:rPr lang="mk-MK" b="1" dirty="0" smtClean="0"/>
              <a:t>ТРМК</a:t>
            </a:r>
            <a:r>
              <a:rPr lang="mk-MK" b="1" dirty="0"/>
              <a:t>: </a:t>
            </a:r>
            <a:r>
              <a:rPr lang="mk-MK" dirty="0"/>
              <a:t>1. Голема, пространа просторија уредена за примање гости; гостинска соба. Огромен салон исполнет со светлина. </a:t>
            </a:r>
            <a:r>
              <a:rPr lang="mk-MK" i="1" dirty="0"/>
              <a:t>Гостите влегоа во салонот</a:t>
            </a:r>
            <a:r>
              <a:rPr lang="mk-MK" dirty="0"/>
              <a:t>. 2. Работна просторија во којашто се даваат фризерски, кројачки и други услуги. </a:t>
            </a:r>
            <a:r>
              <a:rPr lang="mk-MK" i="1" dirty="0"/>
              <a:t>Козметички салон</a:t>
            </a:r>
            <a:r>
              <a:rPr lang="mk-MK" dirty="0"/>
              <a:t>. </a:t>
            </a:r>
            <a:r>
              <a:rPr lang="mk-MK" i="1" dirty="0"/>
              <a:t>Машки кројачки салон</a:t>
            </a:r>
            <a:r>
              <a:rPr lang="mk-MK" dirty="0"/>
              <a:t>. </a:t>
            </a:r>
            <a:r>
              <a:rPr lang="mk-MK" i="1" dirty="0"/>
              <a:t>Во приземјето на зградата имаше фризерски салон. </a:t>
            </a:r>
            <a:r>
              <a:rPr lang="mk-MK" dirty="0"/>
              <a:t>3. Просторија за изложување и продажба на уметнички или модни производи. </a:t>
            </a:r>
            <a:r>
              <a:rPr lang="mk-MK" i="1" dirty="0"/>
              <a:t>Моден салон.</a:t>
            </a:r>
            <a:r>
              <a:rPr lang="mk-MK" dirty="0"/>
              <a:t> </a:t>
            </a:r>
            <a:r>
              <a:rPr lang="mk-MK" i="1" dirty="0"/>
              <a:t>Салонот беше полн со луѓе кои мирно го очекуваа почетокот на изложбата.</a:t>
            </a:r>
            <a:r>
              <a:rPr lang="mk-MK" dirty="0"/>
              <a:t> Подзадглавни и изведени зборови: салóнче, мн. салончиња ср. дем.</a:t>
            </a:r>
            <a:endParaRPr lang="en-US" dirty="0"/>
          </a:p>
          <a:p>
            <a:r>
              <a:rPr lang="mk-MK" b="1" dirty="0"/>
              <a:t>РМЈмач=РМЈСТ: </a:t>
            </a:r>
            <a:r>
              <a:rPr lang="mk-MK" dirty="0"/>
              <a:t>1. (голема просторија за приредби, сала). 2. (гостинска соба), 3. (литературен или општествено-политички кружок за тесен круг луѓе во буржоаските земји), 4. (работни простории на угледен фризер, кројач и сл.)</a:t>
            </a:r>
            <a:endParaRPr lang="en-US" dirty="0"/>
          </a:p>
          <a:p>
            <a:r>
              <a:rPr lang="mk-MK" b="1" dirty="0"/>
              <a:t>ДНЗКСкт: 0</a:t>
            </a:r>
            <a:endParaRPr lang="en-US" dirty="0"/>
          </a:p>
          <a:p>
            <a:r>
              <a:rPr lang="mk-MK" b="1" dirty="0"/>
              <a:t>ФЗБКЈНСВвц: </a:t>
            </a:r>
            <a:r>
              <a:rPr lang="mk-MK" dirty="0"/>
              <a:t>приемна соба, просторија за излагање-моден салон, изложбен салон</a:t>
            </a:r>
            <a:endParaRPr lang="en-US" dirty="0"/>
          </a:p>
          <a:p>
            <a:endParaRPr lang="en-US" dirty="0"/>
          </a:p>
        </p:txBody>
      </p:sp>
    </p:spTree>
    <p:extLst>
      <p:ext uri="{BB962C8B-B14F-4D97-AF65-F5344CB8AC3E}">
        <p14:creationId xmlns:p14="http://schemas.microsoft.com/office/powerpoint/2010/main" val="4294391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dirty="0"/>
              <a:t>САЛОН</a:t>
            </a:r>
            <a:r>
              <a:rPr lang="fr-FR" b="1" dirty="0"/>
              <a:t> &lt; salon [</a:t>
            </a:r>
            <a:r>
              <a:rPr lang="fr-FR" b="1" dirty="0" err="1"/>
              <a:t>salɔ</a:t>
            </a:r>
            <a:r>
              <a:rPr lang="fr-FR" b="1" dirty="0"/>
              <a:t>̃] nom masculin </a:t>
            </a:r>
            <a:r>
              <a:rPr lang="en-US" dirty="0"/>
              <a:t/>
            </a:r>
            <a:br>
              <a:rPr lang="en-US" dirty="0"/>
            </a:br>
            <a:endParaRPr lang="en-US" dirty="0"/>
          </a:p>
        </p:txBody>
      </p:sp>
      <p:sp>
        <p:nvSpPr>
          <p:cNvPr id="3" name="Content Placeholder 2"/>
          <p:cNvSpPr>
            <a:spLocks noGrp="1"/>
          </p:cNvSpPr>
          <p:nvPr>
            <p:ph idx="1"/>
          </p:nvPr>
        </p:nvSpPr>
        <p:spPr/>
        <p:txBody>
          <a:bodyPr numCol="4">
            <a:normAutofit fontScale="40000" lnSpcReduction="20000"/>
          </a:bodyPr>
          <a:lstStyle/>
          <a:p>
            <a:r>
              <a:rPr lang="mk-MK" b="1" dirty="0" smtClean="0"/>
              <a:t>ДЕФИНИЦИЈА</a:t>
            </a:r>
            <a:r>
              <a:rPr lang="mk-MK" dirty="0" smtClean="0"/>
              <a:t>:</a:t>
            </a:r>
            <a:endParaRPr lang="en-US" dirty="0"/>
          </a:p>
          <a:p>
            <a:r>
              <a:rPr lang="mk-MK" dirty="0" smtClean="0"/>
              <a:t>Ходник, Претсобје</a:t>
            </a:r>
            <a:r>
              <a:rPr lang="en-US" dirty="0" smtClean="0"/>
              <a:t>; </a:t>
            </a:r>
            <a:r>
              <a:rPr lang="mk-MK" dirty="0" smtClean="0"/>
              <a:t>Простор </a:t>
            </a:r>
            <a:r>
              <a:rPr lang="mk-MK" dirty="0"/>
              <a:t>пред соба,влез во </a:t>
            </a:r>
            <a:r>
              <a:rPr lang="mk-MK" dirty="0" smtClean="0"/>
              <a:t>куќата</a:t>
            </a:r>
            <a:r>
              <a:rPr lang="en-US" dirty="0" smtClean="0"/>
              <a:t>; </a:t>
            </a:r>
            <a:r>
              <a:rPr lang="mk-MK" dirty="0" smtClean="0"/>
              <a:t>Голема, </a:t>
            </a:r>
            <a:r>
              <a:rPr lang="mk-MK" dirty="0"/>
              <a:t>Пространа </a:t>
            </a:r>
            <a:r>
              <a:rPr lang="mk-MK" dirty="0" smtClean="0"/>
              <a:t>просторија</a:t>
            </a:r>
            <a:r>
              <a:rPr lang="en-US" dirty="0" smtClean="0"/>
              <a:t>; </a:t>
            </a:r>
            <a:r>
              <a:rPr lang="mk-MK" dirty="0" smtClean="0"/>
              <a:t>универзално </a:t>
            </a:r>
            <a:r>
              <a:rPr lang="mk-MK" dirty="0"/>
              <a:t>име за продавница на автомобили,мебел, </a:t>
            </a:r>
            <a:r>
              <a:rPr lang="mk-MK" dirty="0" smtClean="0"/>
              <a:t>герамика</a:t>
            </a:r>
            <a:r>
              <a:rPr lang="en-US" dirty="0" smtClean="0"/>
              <a:t>; </a:t>
            </a:r>
            <a:r>
              <a:rPr lang="mk-MK" dirty="0" smtClean="0"/>
              <a:t>голем </a:t>
            </a:r>
            <a:r>
              <a:rPr lang="mk-MK" dirty="0"/>
              <a:t>простор за </a:t>
            </a:r>
            <a:r>
              <a:rPr lang="mk-MK" dirty="0" smtClean="0"/>
              <a:t>работа</a:t>
            </a:r>
            <a:r>
              <a:rPr lang="en-US" dirty="0" smtClean="0"/>
              <a:t>; </a:t>
            </a:r>
            <a:r>
              <a:rPr lang="mk-MK" dirty="0" smtClean="0"/>
              <a:t>специјално </a:t>
            </a:r>
            <a:r>
              <a:rPr lang="mk-MK" dirty="0"/>
              <a:t>место за разубавувањњее на пр салон за убавина, козметички салон, фризерски </a:t>
            </a:r>
            <a:r>
              <a:rPr lang="mk-MK" dirty="0" smtClean="0"/>
              <a:t>салон</a:t>
            </a:r>
            <a:r>
              <a:rPr lang="en-US" dirty="0" smtClean="0"/>
              <a:t>; </a:t>
            </a:r>
            <a:r>
              <a:rPr lang="mk-MK" dirty="0" smtClean="0"/>
              <a:t>прва</a:t>
            </a:r>
            <a:r>
              <a:rPr lang="mk-MK" dirty="0"/>
              <a:t>, приемна </a:t>
            </a:r>
            <a:r>
              <a:rPr lang="mk-MK" dirty="0" smtClean="0"/>
              <a:t>просторија</a:t>
            </a:r>
            <a:r>
              <a:rPr lang="en-US" dirty="0" smtClean="0"/>
              <a:t>; </a:t>
            </a:r>
            <a:r>
              <a:rPr lang="mk-MK" dirty="0" smtClean="0"/>
              <a:t>За </a:t>
            </a:r>
            <a:r>
              <a:rPr lang="mk-MK" dirty="0"/>
              <a:t>убавина, соба за пречекување гости, </a:t>
            </a:r>
            <a:r>
              <a:rPr lang="mk-MK" dirty="0" smtClean="0"/>
              <a:t>дневна-салон</a:t>
            </a:r>
            <a:r>
              <a:rPr lang="en-US" dirty="0" smtClean="0"/>
              <a:t>; </a:t>
            </a:r>
            <a:r>
              <a:rPr lang="mk-MK" dirty="0" smtClean="0"/>
              <a:t>Можи </a:t>
            </a:r>
            <a:r>
              <a:rPr lang="mk-MK" dirty="0"/>
              <a:t>да е ходник, или посебно уредена одаја за </a:t>
            </a:r>
            <a:r>
              <a:rPr lang="mk-MK" dirty="0" smtClean="0"/>
              <a:t>пречекување </a:t>
            </a:r>
            <a:r>
              <a:rPr lang="mk-MK" dirty="0"/>
              <a:t>на </a:t>
            </a:r>
            <a:r>
              <a:rPr lang="mk-MK" dirty="0" smtClean="0"/>
              <a:t>гости</a:t>
            </a:r>
            <a:r>
              <a:rPr lang="en-US" dirty="0" smtClean="0"/>
              <a:t>; </a:t>
            </a:r>
            <a:r>
              <a:rPr lang="mk-MK" dirty="0" smtClean="0"/>
              <a:t>Salon </a:t>
            </a:r>
            <a:r>
              <a:rPr lang="mk-MK" dirty="0"/>
              <a:t>po bitolski e prostor isto kako pretsobje a moze da se koristi i kako salon za mebel , salon za koli i sl</a:t>
            </a:r>
            <a:r>
              <a:rPr lang="mk-MK" dirty="0" smtClean="0"/>
              <a:t>.</a:t>
            </a:r>
            <a:r>
              <a:rPr lang="en-US" dirty="0" smtClean="0"/>
              <a:t>; </a:t>
            </a:r>
            <a:r>
              <a:rPr lang="mk-MK" dirty="0" smtClean="0"/>
              <a:t>Centralna </a:t>
            </a:r>
            <a:r>
              <a:rPr lang="mk-MK" dirty="0"/>
              <a:t>prostorija vo pogolemite </a:t>
            </a:r>
            <a:r>
              <a:rPr lang="mk-MK" dirty="0" smtClean="0"/>
              <a:t>stanovi</a:t>
            </a:r>
            <a:r>
              <a:rPr lang="en-US" dirty="0" smtClean="0"/>
              <a:t>; </a:t>
            </a:r>
            <a:r>
              <a:rPr lang="mk-MK" dirty="0" smtClean="0"/>
              <a:t>Многу </a:t>
            </a:r>
            <a:r>
              <a:rPr lang="mk-MK" dirty="0"/>
              <a:t>големо </a:t>
            </a:r>
            <a:r>
              <a:rPr lang="mk-MK" dirty="0" smtClean="0"/>
              <a:t>претсобје</a:t>
            </a:r>
            <a:r>
              <a:rPr lang="mk-MK" dirty="0"/>
              <a:t> </a:t>
            </a:r>
            <a:r>
              <a:rPr lang="en-US" dirty="0" smtClean="0"/>
              <a:t>; </a:t>
            </a:r>
            <a:r>
              <a:rPr lang="mk-MK" dirty="0" smtClean="0"/>
              <a:t>Просторија </a:t>
            </a:r>
            <a:r>
              <a:rPr lang="mk-MK" dirty="0"/>
              <a:t>во куќата каде има пристап до сите други, а можи да се користи и како просторија во која се пречекуваат </a:t>
            </a:r>
            <a:r>
              <a:rPr lang="mk-MK" dirty="0" smtClean="0"/>
              <a:t>гости</a:t>
            </a:r>
            <a:r>
              <a:rPr lang="en-US" dirty="0" smtClean="0"/>
              <a:t>; </a:t>
            </a:r>
            <a:r>
              <a:rPr lang="mk-MK" dirty="0" smtClean="0"/>
              <a:t>Mesto </a:t>
            </a:r>
            <a:r>
              <a:rPr lang="mk-MK" dirty="0"/>
              <a:t>kade se prima gostin</a:t>
            </a:r>
            <a:r>
              <a:rPr lang="mk-MK" dirty="0" smtClean="0"/>
              <a:t>. </a:t>
            </a:r>
            <a:r>
              <a:rPr lang="en-US" dirty="0" smtClean="0"/>
              <a:t>; </a:t>
            </a:r>
            <a:r>
              <a:rPr lang="mk-MK" dirty="0" smtClean="0"/>
              <a:t>приемна </a:t>
            </a:r>
            <a:r>
              <a:rPr lang="mk-MK" dirty="0"/>
              <a:t>соба или дневна соба или </a:t>
            </a:r>
            <a:r>
              <a:rPr lang="mk-MK" dirty="0" smtClean="0"/>
              <a:t>претсобје</a:t>
            </a:r>
            <a:r>
              <a:rPr lang="en-US" dirty="0" smtClean="0"/>
              <a:t>; </a:t>
            </a:r>
            <a:r>
              <a:rPr lang="mk-MK" dirty="0" smtClean="0"/>
              <a:t>Ogromna </a:t>
            </a:r>
            <a:r>
              <a:rPr lang="mk-MK" dirty="0"/>
              <a:t>prostofija vo kukjata so dneven mebel, se koristi za pienje cJ, kafe razgovori....... Ksj nas.... Prvata prostorija od koja se vleguva vo drugite </a:t>
            </a:r>
            <a:r>
              <a:rPr lang="mk-MK" dirty="0" smtClean="0"/>
              <a:t>sobi</a:t>
            </a:r>
            <a:r>
              <a:rPr lang="en-US" dirty="0" smtClean="0"/>
              <a:t>; </a:t>
            </a:r>
            <a:r>
              <a:rPr lang="mk-MK" dirty="0" smtClean="0"/>
              <a:t>Голема </a:t>
            </a:r>
            <a:r>
              <a:rPr lang="mk-MK" dirty="0"/>
              <a:t>соба, во овој случај за прием на </a:t>
            </a:r>
            <a:r>
              <a:rPr lang="mk-MK" dirty="0" smtClean="0"/>
              <a:t>гости</a:t>
            </a:r>
            <a:r>
              <a:rPr lang="en-US" dirty="0" smtClean="0"/>
              <a:t>; </a:t>
            </a:r>
            <a:r>
              <a:rPr lang="mk-MK" dirty="0" smtClean="0"/>
              <a:t>Убава </a:t>
            </a:r>
            <a:r>
              <a:rPr lang="mk-MK" dirty="0"/>
              <a:t>домашна </a:t>
            </a:r>
            <a:r>
              <a:rPr lang="mk-MK" dirty="0" smtClean="0"/>
              <a:t>просторија</a:t>
            </a:r>
            <a:r>
              <a:rPr lang="en-US" dirty="0" smtClean="0"/>
              <a:t>; </a:t>
            </a:r>
            <a:r>
              <a:rPr lang="mk-MK" dirty="0" smtClean="0"/>
              <a:t>Голема </a:t>
            </a:r>
            <a:r>
              <a:rPr lang="mk-MK" dirty="0"/>
              <a:t>дневна соба, соба за прием на </a:t>
            </a:r>
            <a:r>
              <a:rPr lang="mk-MK" dirty="0" smtClean="0"/>
              <a:t>гости</a:t>
            </a:r>
            <a:r>
              <a:rPr lang="en-US" dirty="0" smtClean="0"/>
              <a:t>; </a:t>
            </a:r>
            <a:r>
              <a:rPr lang="mk-MK" dirty="0" smtClean="0"/>
              <a:t>Ходник</a:t>
            </a:r>
            <a:r>
              <a:rPr lang="mk-MK" dirty="0"/>
              <a:t>, влезен дел од куќа или станво која има и мебел за седење како масичка со </a:t>
            </a:r>
            <a:r>
              <a:rPr lang="mk-MK" dirty="0" smtClean="0"/>
              <a:t>столици</a:t>
            </a:r>
            <a:r>
              <a:rPr lang="en-US" dirty="0" smtClean="0"/>
              <a:t>; </a:t>
            </a:r>
            <a:r>
              <a:rPr lang="fr-FR" dirty="0" err="1" smtClean="0"/>
              <a:t>Pogolema</a:t>
            </a:r>
            <a:r>
              <a:rPr lang="fr-FR" dirty="0" smtClean="0"/>
              <a:t> </a:t>
            </a:r>
            <a:r>
              <a:rPr lang="fr-FR" dirty="0" err="1"/>
              <a:t>prostorija</a:t>
            </a:r>
            <a:r>
              <a:rPr lang="fr-FR" dirty="0"/>
              <a:t> </a:t>
            </a:r>
            <a:r>
              <a:rPr lang="fr-FR" dirty="0" err="1"/>
              <a:t>koja</a:t>
            </a:r>
            <a:r>
              <a:rPr lang="fr-FR" dirty="0"/>
              <a:t> gi </a:t>
            </a:r>
            <a:r>
              <a:rPr lang="fr-FR" dirty="0" err="1"/>
              <a:t>povrzuva</a:t>
            </a:r>
            <a:r>
              <a:rPr lang="fr-FR" dirty="0"/>
              <a:t> </a:t>
            </a:r>
            <a:r>
              <a:rPr lang="fr-FR" dirty="0" err="1"/>
              <a:t>ostanatite</a:t>
            </a:r>
            <a:r>
              <a:rPr lang="fr-FR" dirty="0"/>
              <a:t> </a:t>
            </a:r>
            <a:r>
              <a:rPr lang="fr-FR" dirty="0" err="1"/>
              <a:t>prostorii</a:t>
            </a:r>
            <a:r>
              <a:rPr lang="fr-FR" dirty="0"/>
              <a:t> vo </a:t>
            </a:r>
            <a:r>
              <a:rPr lang="fr-FR" dirty="0" err="1" smtClean="0"/>
              <a:t>domot</a:t>
            </a:r>
            <a:r>
              <a:rPr lang="fr-FR" dirty="0" smtClean="0"/>
              <a:t>; </a:t>
            </a:r>
            <a:r>
              <a:rPr lang="fr-FR" dirty="0" err="1" smtClean="0"/>
              <a:t>Претсобје</a:t>
            </a:r>
            <a:r>
              <a:rPr lang="fr-FR" dirty="0"/>
              <a:t>, </a:t>
            </a:r>
            <a:r>
              <a:rPr lang="fr-FR" dirty="0" err="1" smtClean="0"/>
              <a:t>лоби</a:t>
            </a:r>
            <a:r>
              <a:rPr lang="mk-MK" dirty="0" smtClean="0"/>
              <a:t>, </a:t>
            </a:r>
            <a:r>
              <a:rPr lang="en-US" dirty="0" err="1" smtClean="0"/>
              <a:t>Hol</a:t>
            </a:r>
            <a:r>
              <a:rPr lang="en-US" dirty="0" smtClean="0"/>
              <a:t>; </a:t>
            </a:r>
            <a:r>
              <a:rPr lang="fr-FR" dirty="0" err="1" smtClean="0"/>
              <a:t>Просторија</a:t>
            </a:r>
            <a:r>
              <a:rPr lang="fr-FR" dirty="0" smtClean="0"/>
              <a:t> </a:t>
            </a:r>
            <a:r>
              <a:rPr lang="fr-FR" dirty="0" err="1"/>
              <a:t>за</a:t>
            </a:r>
            <a:r>
              <a:rPr lang="fr-FR" dirty="0"/>
              <a:t> </a:t>
            </a:r>
            <a:r>
              <a:rPr lang="fr-FR" dirty="0" err="1"/>
              <a:t>разубавување</a:t>
            </a:r>
            <a:r>
              <a:rPr lang="fr-FR" dirty="0"/>
              <a:t>, </a:t>
            </a:r>
            <a:r>
              <a:rPr lang="fr-FR" dirty="0" err="1"/>
              <a:t>за</a:t>
            </a:r>
            <a:r>
              <a:rPr lang="fr-FR" dirty="0"/>
              <a:t> </a:t>
            </a:r>
            <a:r>
              <a:rPr lang="fr-FR" dirty="0" err="1"/>
              <a:t>одржување</a:t>
            </a:r>
            <a:r>
              <a:rPr lang="fr-FR" dirty="0"/>
              <a:t> </a:t>
            </a:r>
            <a:r>
              <a:rPr lang="fr-FR" dirty="0" err="1"/>
              <a:t>на</a:t>
            </a:r>
            <a:r>
              <a:rPr lang="fr-FR" dirty="0"/>
              <a:t> </a:t>
            </a:r>
            <a:r>
              <a:rPr lang="fr-FR" dirty="0" err="1" smtClean="0"/>
              <a:t>свечености</a:t>
            </a:r>
            <a:r>
              <a:rPr lang="fr-FR" dirty="0" smtClean="0"/>
              <a:t>; </a:t>
            </a:r>
            <a:r>
              <a:rPr lang="mk-MK" dirty="0" smtClean="0"/>
              <a:t>Дневна соба</a:t>
            </a:r>
            <a:r>
              <a:rPr lang="en-US" dirty="0" smtClean="0"/>
              <a:t>; </a:t>
            </a:r>
            <a:r>
              <a:rPr lang="mk-MK" dirty="0" smtClean="0"/>
              <a:t>Golema </a:t>
            </a:r>
            <a:r>
              <a:rPr lang="mk-MK" dirty="0"/>
              <a:t>prostorija =dneven </a:t>
            </a:r>
            <a:r>
              <a:rPr lang="mk-MK" dirty="0" smtClean="0"/>
              <a:t>boravok</a:t>
            </a:r>
            <a:r>
              <a:rPr lang="en-US" dirty="0" smtClean="0"/>
              <a:t>; </a:t>
            </a:r>
            <a:r>
              <a:rPr lang="mk-MK" dirty="0" smtClean="0"/>
              <a:t>Соба</a:t>
            </a:r>
            <a:r>
              <a:rPr lang="mk-MK" dirty="0"/>
              <a:t>, golema </a:t>
            </a:r>
            <a:r>
              <a:rPr lang="mk-MK" dirty="0" smtClean="0"/>
              <a:t>soba</a:t>
            </a:r>
            <a:r>
              <a:rPr lang="en-US" dirty="0" smtClean="0"/>
              <a:t>; </a:t>
            </a:r>
            <a:r>
              <a:rPr lang="mk-MK" dirty="0" smtClean="0"/>
              <a:t>Голема </a:t>
            </a:r>
            <a:r>
              <a:rPr lang="mk-MK" dirty="0"/>
              <a:t>висока </a:t>
            </a:r>
            <a:r>
              <a:rPr lang="mk-MK" dirty="0" smtClean="0"/>
              <a:t>просторија</a:t>
            </a:r>
            <a:r>
              <a:rPr lang="en-US" dirty="0" smtClean="0"/>
              <a:t>; </a:t>
            </a:r>
            <a:r>
              <a:rPr lang="mk-MK" dirty="0" smtClean="0"/>
              <a:t>Голем </a:t>
            </a:r>
            <a:r>
              <a:rPr lang="mk-MK" dirty="0"/>
              <a:t>простор За дневен престој или </a:t>
            </a:r>
            <a:r>
              <a:rPr lang="mk-MK" dirty="0" smtClean="0"/>
              <a:t>прослава</a:t>
            </a:r>
            <a:r>
              <a:rPr lang="en-US" dirty="0" smtClean="0"/>
              <a:t>; </a:t>
            </a:r>
            <a:r>
              <a:rPr lang="mk-MK" dirty="0" smtClean="0"/>
              <a:t>Prostorija </a:t>
            </a:r>
            <a:r>
              <a:rPr lang="mk-MK" dirty="0"/>
              <a:t>za priem,ponekogas i pogokemata sredisna prostorija pomegju </a:t>
            </a:r>
            <a:r>
              <a:rPr lang="mk-MK" dirty="0" smtClean="0"/>
              <a:t>sobite</a:t>
            </a:r>
            <a:r>
              <a:rPr lang="en-US" dirty="0" smtClean="0"/>
              <a:t>; </a:t>
            </a:r>
            <a:r>
              <a:rPr lang="mk-MK" dirty="0" smtClean="0"/>
              <a:t>Од </a:t>
            </a:r>
            <a:r>
              <a:rPr lang="mk-MK" dirty="0"/>
              <a:t>обичен ходник до отворена сала за </a:t>
            </a:r>
            <a:r>
              <a:rPr lang="mk-MK" dirty="0" smtClean="0"/>
              <a:t>свечености</a:t>
            </a:r>
            <a:r>
              <a:rPr lang="en-US" dirty="0" smtClean="0"/>
              <a:t>; </a:t>
            </a:r>
            <a:r>
              <a:rPr lang="mk-MK" dirty="0" smtClean="0"/>
              <a:t>Просторија </a:t>
            </a:r>
            <a:r>
              <a:rPr lang="mk-MK" dirty="0"/>
              <a:t>за дочек на гости или влез во </a:t>
            </a:r>
            <a:r>
              <a:rPr lang="mk-MK" dirty="0" smtClean="0"/>
              <a:t>домот</a:t>
            </a:r>
            <a:r>
              <a:rPr lang="en-US" dirty="0" smtClean="0"/>
              <a:t>; </a:t>
            </a:r>
            <a:r>
              <a:rPr lang="mk-MK" dirty="0" smtClean="0"/>
              <a:t>Trpezarija</a:t>
            </a:r>
            <a:endParaRPr lang="en-US" dirty="0"/>
          </a:p>
          <a:p>
            <a:r>
              <a:rPr lang="mk-MK" dirty="0" smtClean="0"/>
              <a:t>Фризерски салон</a:t>
            </a:r>
            <a:r>
              <a:rPr lang="en-US" dirty="0" smtClean="0"/>
              <a:t>; </a:t>
            </a:r>
            <a:r>
              <a:rPr lang="mk-MK" dirty="0" smtClean="0"/>
              <a:t>Салон </a:t>
            </a:r>
            <a:r>
              <a:rPr lang="mk-MK" dirty="0"/>
              <a:t>за </a:t>
            </a:r>
            <a:r>
              <a:rPr lang="mk-MK" dirty="0" smtClean="0"/>
              <a:t>убавина</a:t>
            </a:r>
            <a:r>
              <a:rPr lang="en-US" dirty="0" smtClean="0"/>
              <a:t>; </a:t>
            </a:r>
            <a:r>
              <a:rPr lang="mk-MK" dirty="0" smtClean="0"/>
              <a:t>Изложбен </a:t>
            </a:r>
            <a:r>
              <a:rPr lang="mk-MK" dirty="0"/>
              <a:t>салон, , голем простор каде што нешто е </a:t>
            </a:r>
            <a:r>
              <a:rPr lang="mk-MK" dirty="0" smtClean="0"/>
              <a:t>изложено</a:t>
            </a:r>
            <a:r>
              <a:rPr lang="en-US" dirty="0" smtClean="0"/>
              <a:t>; </a:t>
            </a:r>
            <a:r>
              <a:rPr lang="mk-MK" dirty="0" smtClean="0"/>
              <a:t>салон </a:t>
            </a:r>
            <a:r>
              <a:rPr lang="mk-MK" dirty="0"/>
              <a:t>за </a:t>
            </a:r>
            <a:r>
              <a:rPr lang="mk-MK" dirty="0" smtClean="0"/>
              <a:t>мебел</a:t>
            </a:r>
            <a:r>
              <a:rPr lang="en-US" dirty="0" smtClean="0"/>
              <a:t>; </a:t>
            </a:r>
            <a:r>
              <a:rPr lang="en-US" dirty="0" err="1"/>
              <a:t>Mesto</a:t>
            </a:r>
            <a:r>
              <a:rPr lang="en-US" dirty="0"/>
              <a:t> </a:t>
            </a:r>
            <a:r>
              <a:rPr lang="en-US" dirty="0" err="1"/>
              <a:t>gde</a:t>
            </a:r>
            <a:r>
              <a:rPr lang="en-US" dirty="0"/>
              <a:t> se </a:t>
            </a:r>
            <a:r>
              <a:rPr lang="en-US" dirty="0" err="1"/>
              <a:t>obavljaju</a:t>
            </a:r>
            <a:r>
              <a:rPr lang="en-US" dirty="0"/>
              <a:t> </a:t>
            </a:r>
            <a:r>
              <a:rPr lang="en-US" dirty="0" err="1"/>
              <a:t>estetske</a:t>
            </a:r>
            <a:r>
              <a:rPr lang="en-US" dirty="0"/>
              <a:t> </a:t>
            </a:r>
            <a:r>
              <a:rPr lang="en-US" dirty="0" err="1"/>
              <a:t>stvari</a:t>
            </a:r>
            <a:r>
              <a:rPr lang="en-US" dirty="0"/>
              <a:t> </a:t>
            </a:r>
            <a:r>
              <a:rPr lang="en-US" dirty="0" err="1"/>
              <a:t>za</a:t>
            </a:r>
            <a:r>
              <a:rPr lang="en-US" dirty="0"/>
              <a:t> </a:t>
            </a:r>
            <a:r>
              <a:rPr lang="en-US" dirty="0" err="1"/>
              <a:t>zene</a:t>
            </a:r>
            <a:r>
              <a:rPr lang="en-US" dirty="0"/>
              <a:t> </a:t>
            </a:r>
            <a:r>
              <a:rPr lang="en-US" dirty="0" err="1"/>
              <a:t>i</a:t>
            </a:r>
            <a:r>
              <a:rPr lang="en-US" dirty="0"/>
              <a:t> </a:t>
            </a:r>
            <a:r>
              <a:rPr lang="en-US" dirty="0" err="1"/>
              <a:t>muskarce</a:t>
            </a:r>
            <a:r>
              <a:rPr lang="en-US" dirty="0"/>
              <a:t> </a:t>
            </a:r>
            <a:r>
              <a:rPr lang="en-US" dirty="0" err="1"/>
              <a:t>poput</a:t>
            </a:r>
            <a:r>
              <a:rPr lang="en-US" dirty="0"/>
              <a:t> </a:t>
            </a:r>
            <a:r>
              <a:rPr lang="en-US" dirty="0" err="1"/>
              <a:t>salona</a:t>
            </a:r>
            <a:r>
              <a:rPr lang="en-US" dirty="0"/>
              <a:t> </a:t>
            </a:r>
            <a:r>
              <a:rPr lang="en-US" dirty="0" err="1"/>
              <a:t>za</a:t>
            </a:r>
            <a:r>
              <a:rPr lang="en-US" dirty="0"/>
              <a:t> </a:t>
            </a:r>
            <a:r>
              <a:rPr lang="en-US" dirty="0" err="1"/>
              <a:t>frizure</a:t>
            </a:r>
            <a:r>
              <a:rPr lang="en-US" dirty="0"/>
              <a:t>, </a:t>
            </a:r>
            <a:r>
              <a:rPr lang="en-US" dirty="0" err="1"/>
              <a:t>sminku</a:t>
            </a:r>
            <a:r>
              <a:rPr lang="en-US" dirty="0" smtClean="0"/>
              <a:t>...</a:t>
            </a:r>
            <a:r>
              <a:rPr lang="en-US" dirty="0"/>
              <a:t> Salon e </a:t>
            </a:r>
            <a:r>
              <a:rPr lang="en-US" dirty="0" err="1"/>
              <a:t>koga</a:t>
            </a:r>
            <a:r>
              <a:rPr lang="en-US" dirty="0"/>
              <a:t> </a:t>
            </a:r>
            <a:r>
              <a:rPr lang="en-US" dirty="0" err="1"/>
              <a:t>sakas</a:t>
            </a:r>
            <a:r>
              <a:rPr lang="en-US" dirty="0"/>
              <a:t> </a:t>
            </a:r>
            <a:r>
              <a:rPr lang="en-US" dirty="0" err="1"/>
              <a:t>nesto</a:t>
            </a:r>
            <a:r>
              <a:rPr lang="en-US" dirty="0"/>
              <a:t> da </a:t>
            </a:r>
            <a:r>
              <a:rPr lang="en-US" dirty="0" err="1"/>
              <a:t>kupis</a:t>
            </a:r>
            <a:r>
              <a:rPr lang="en-US" dirty="0"/>
              <a:t> : </a:t>
            </a:r>
            <a:r>
              <a:rPr lang="en-US" dirty="0" err="1"/>
              <a:t>nevestinski</a:t>
            </a:r>
            <a:r>
              <a:rPr lang="en-US" dirty="0"/>
              <a:t> salon, </a:t>
            </a:r>
            <a:r>
              <a:rPr lang="en-US" dirty="0" err="1"/>
              <a:t>frizerski</a:t>
            </a:r>
            <a:r>
              <a:rPr lang="en-US" dirty="0"/>
              <a:t> salon I </a:t>
            </a:r>
            <a:r>
              <a:rPr lang="en-US" dirty="0" err="1"/>
              <a:t>drugo</a:t>
            </a:r>
            <a:r>
              <a:rPr lang="en-US" dirty="0" smtClean="0"/>
              <a:t>.</a:t>
            </a:r>
            <a:r>
              <a:rPr lang="mk-MK" dirty="0"/>
              <a:t> </a:t>
            </a:r>
            <a:endParaRPr lang="en-US" dirty="0"/>
          </a:p>
          <a:p>
            <a:r>
              <a:rPr lang="mk-MK" dirty="0" smtClean="0"/>
              <a:t>Soba </a:t>
            </a:r>
            <a:r>
              <a:rPr lang="mk-MK" dirty="0"/>
              <a:t>za priem, mesto na </a:t>
            </a:r>
            <a:r>
              <a:rPr lang="mk-MK" dirty="0" smtClean="0"/>
              <a:t>nastani</a:t>
            </a:r>
            <a:r>
              <a:rPr lang="en-US" dirty="0" smtClean="0"/>
              <a:t>; </a:t>
            </a:r>
            <a:r>
              <a:rPr lang="en-US" dirty="0" err="1" smtClean="0"/>
              <a:t>Mesto</a:t>
            </a:r>
            <a:r>
              <a:rPr lang="en-US" dirty="0" smtClean="0"/>
              <a:t> </a:t>
            </a:r>
            <a:r>
              <a:rPr lang="en-US" dirty="0" err="1"/>
              <a:t>za</a:t>
            </a:r>
            <a:r>
              <a:rPr lang="en-US" dirty="0"/>
              <a:t> </a:t>
            </a:r>
            <a:r>
              <a:rPr lang="en-US" dirty="0" err="1"/>
              <a:t>druzenje</a:t>
            </a:r>
            <a:r>
              <a:rPr lang="en-US" dirty="0"/>
              <a:t> </a:t>
            </a:r>
            <a:r>
              <a:rPr lang="en-US" dirty="0" err="1"/>
              <a:t>i</a:t>
            </a:r>
            <a:r>
              <a:rPr lang="en-US" dirty="0"/>
              <a:t> </a:t>
            </a:r>
            <a:r>
              <a:rPr lang="en-US" dirty="0" err="1" smtClean="0"/>
              <a:t>zabava</a:t>
            </a:r>
            <a:r>
              <a:rPr lang="en-US" dirty="0" smtClean="0"/>
              <a:t>; </a:t>
            </a:r>
            <a:r>
              <a:rPr lang="en-US" dirty="0" err="1" smtClean="0"/>
              <a:t>Простор</a:t>
            </a:r>
            <a:r>
              <a:rPr lang="en-US" dirty="0" smtClean="0"/>
              <a:t> </a:t>
            </a:r>
            <a:r>
              <a:rPr lang="en-US" dirty="0"/>
              <a:t>,</a:t>
            </a:r>
            <a:r>
              <a:rPr lang="en-US" dirty="0" err="1"/>
              <a:t>место</a:t>
            </a:r>
            <a:r>
              <a:rPr lang="en-US" dirty="0"/>
              <a:t> </a:t>
            </a:r>
            <a:r>
              <a:rPr lang="en-US" dirty="0" err="1"/>
              <a:t>во</a:t>
            </a:r>
            <a:r>
              <a:rPr lang="en-US" dirty="0"/>
              <a:t> </a:t>
            </a:r>
            <a:r>
              <a:rPr lang="en-US" dirty="0" err="1"/>
              <a:t>зависност</a:t>
            </a:r>
            <a:r>
              <a:rPr lang="en-US" dirty="0"/>
              <a:t> </a:t>
            </a:r>
            <a:r>
              <a:rPr lang="en-US" dirty="0" err="1"/>
              <a:t>од</a:t>
            </a:r>
            <a:r>
              <a:rPr lang="en-US" dirty="0"/>
              <a:t> </a:t>
            </a:r>
            <a:r>
              <a:rPr lang="en-US" dirty="0" err="1"/>
              <a:t>намена,во</a:t>
            </a:r>
            <a:r>
              <a:rPr lang="en-US" dirty="0"/>
              <a:t> </a:t>
            </a:r>
            <a:r>
              <a:rPr lang="en-US" dirty="0" err="1"/>
              <a:t>дом,фризерски,за</a:t>
            </a:r>
            <a:r>
              <a:rPr lang="en-US" dirty="0"/>
              <a:t> </a:t>
            </a:r>
            <a:r>
              <a:rPr lang="en-US" dirty="0" err="1"/>
              <a:t>автомобили</a:t>
            </a:r>
            <a:r>
              <a:rPr lang="en-US" dirty="0"/>
              <a:t> </a:t>
            </a:r>
            <a:r>
              <a:rPr lang="en-US" dirty="0" err="1"/>
              <a:t>итн</a:t>
            </a:r>
            <a:r>
              <a:rPr lang="en-US" dirty="0"/>
              <a:t>.</a:t>
            </a:r>
          </a:p>
          <a:p>
            <a:r>
              <a:rPr lang="mk-MK" b="1" dirty="0" smtClean="0"/>
              <a:t>ПРИМЕРИ</a:t>
            </a:r>
            <a:r>
              <a:rPr lang="mk-MK" dirty="0" smtClean="0"/>
              <a:t>: </a:t>
            </a:r>
            <a:endParaRPr lang="en-US" dirty="0"/>
          </a:p>
          <a:p>
            <a:r>
              <a:rPr lang="mk-MK" dirty="0"/>
              <a:t>Колку убав лустер имаа во салонот...</a:t>
            </a:r>
            <a:endParaRPr lang="en-US" dirty="0"/>
          </a:p>
          <a:p>
            <a:r>
              <a:rPr lang="mk-MK" dirty="0"/>
              <a:t>Кај ми е палтото? Во салонот на закачалка е</a:t>
            </a:r>
            <a:endParaRPr lang="en-US" dirty="0"/>
          </a:p>
          <a:p>
            <a:r>
              <a:rPr lang="mk-MK" dirty="0"/>
              <a:t>Визита чека во салон. Предворје</a:t>
            </a:r>
            <a:endParaRPr lang="en-US" dirty="0"/>
          </a:p>
          <a:p>
            <a:r>
              <a:rPr lang="mk-MK" dirty="0"/>
              <a:t>Куќата има голем салон напред.</a:t>
            </a:r>
            <a:endParaRPr lang="en-US" dirty="0"/>
          </a:p>
          <a:p>
            <a:r>
              <a:rPr lang="mk-MK" dirty="0"/>
              <a:t>Чевлите се в </a:t>
            </a:r>
            <a:r>
              <a:rPr lang="mk-MK" dirty="0" smtClean="0"/>
              <a:t>салон</a:t>
            </a:r>
          </a:p>
          <a:p>
            <a:r>
              <a:rPr lang="mk-MK" i="1" dirty="0"/>
              <a:t>Starite kuki imaa golemi saloni</a:t>
            </a:r>
            <a:endParaRPr lang="en-US" i="1" dirty="0"/>
          </a:p>
          <a:p>
            <a:r>
              <a:rPr lang="mk-MK" dirty="0" smtClean="0"/>
              <a:t>Tie </a:t>
            </a:r>
            <a:r>
              <a:rPr lang="mk-MK" dirty="0"/>
              <a:t>sedea vo salonot</a:t>
            </a:r>
            <a:endParaRPr lang="en-US" dirty="0"/>
          </a:p>
          <a:p>
            <a:r>
              <a:rPr lang="mk-MK" dirty="0"/>
              <a:t>Vlezete vo salonot</a:t>
            </a:r>
            <a:endParaRPr lang="en-US" dirty="0"/>
          </a:p>
          <a:p>
            <a:r>
              <a:rPr lang="mk-MK" dirty="0" smtClean="0"/>
              <a:t>Многу </a:t>
            </a:r>
            <a:r>
              <a:rPr lang="mk-MK" dirty="0"/>
              <a:t>ти е убава косата. Во кој салон одиш?</a:t>
            </a:r>
            <a:endParaRPr lang="en-US" dirty="0"/>
          </a:p>
          <a:p>
            <a:r>
              <a:rPr lang="mk-MK" dirty="0"/>
              <a:t>Си ги остави чевлите во салонот па потоа влезе во дневната</a:t>
            </a:r>
            <a:endParaRPr lang="en-US" dirty="0"/>
          </a:p>
          <a:p>
            <a:r>
              <a:rPr lang="mk-MK" dirty="0" smtClean="0"/>
              <a:t>Затвори </a:t>
            </a:r>
            <a:r>
              <a:rPr lang="mk-MK" dirty="0"/>
              <a:t>ја вратата од салонот.</a:t>
            </a:r>
            <a:endParaRPr lang="en-US" dirty="0"/>
          </a:p>
          <a:p>
            <a:r>
              <a:rPr lang="en-US" dirty="0" err="1"/>
              <a:t>Децата</a:t>
            </a:r>
            <a:r>
              <a:rPr lang="en-US" dirty="0"/>
              <a:t> </a:t>
            </a:r>
            <a:r>
              <a:rPr lang="en-US" dirty="0" err="1"/>
              <a:t>си</a:t>
            </a:r>
            <a:r>
              <a:rPr lang="en-US" dirty="0"/>
              <a:t> </a:t>
            </a:r>
            <a:r>
              <a:rPr lang="en-US" dirty="0" err="1"/>
              <a:t>играатво</a:t>
            </a:r>
            <a:r>
              <a:rPr lang="en-US" dirty="0"/>
              <a:t> </a:t>
            </a:r>
            <a:r>
              <a:rPr lang="en-US" dirty="0" err="1"/>
              <a:t>салонот</a:t>
            </a:r>
            <a:r>
              <a:rPr lang="en-US" dirty="0"/>
              <a:t>, </a:t>
            </a:r>
            <a:r>
              <a:rPr lang="en-US" dirty="0" err="1"/>
              <a:t>одма</a:t>
            </a:r>
            <a:r>
              <a:rPr lang="en-US" dirty="0"/>
              <a:t> </a:t>
            </a:r>
            <a:r>
              <a:rPr lang="en-US" dirty="0" err="1"/>
              <a:t>до</a:t>
            </a:r>
            <a:r>
              <a:rPr lang="en-US" dirty="0"/>
              <a:t> </a:t>
            </a:r>
            <a:r>
              <a:rPr lang="en-US" dirty="0" err="1"/>
              <a:t>влезната</a:t>
            </a:r>
            <a:r>
              <a:rPr lang="en-US" dirty="0"/>
              <a:t> </a:t>
            </a:r>
            <a:r>
              <a:rPr lang="en-US" dirty="0" err="1" smtClean="0"/>
              <a:t>врата</a:t>
            </a:r>
            <a:r>
              <a:rPr lang="mk-MK" dirty="0" smtClean="0"/>
              <a:t>.</a:t>
            </a:r>
          </a:p>
          <a:p>
            <a:r>
              <a:rPr lang="mk-MK" dirty="0" smtClean="0"/>
              <a:t>Од </a:t>
            </a:r>
            <a:r>
              <a:rPr lang="mk-MK" dirty="0"/>
              <a:t>влезната врата влегуваш во салонот, па во дневната соба. </a:t>
            </a:r>
            <a:r>
              <a:rPr lang="en-US" dirty="0" err="1" smtClean="0"/>
              <a:t>Masata</a:t>
            </a:r>
            <a:r>
              <a:rPr lang="en-US" dirty="0" smtClean="0"/>
              <a:t> </a:t>
            </a:r>
            <a:r>
              <a:rPr lang="en-US" dirty="0"/>
              <a:t>e </a:t>
            </a:r>
            <a:r>
              <a:rPr lang="en-US" dirty="0" err="1"/>
              <a:t>vo</a:t>
            </a:r>
            <a:r>
              <a:rPr lang="en-US" dirty="0"/>
              <a:t> </a:t>
            </a:r>
            <a:r>
              <a:rPr lang="en-US" dirty="0" err="1"/>
              <a:t>salonot</a:t>
            </a:r>
            <a:endParaRPr lang="en-US" dirty="0"/>
          </a:p>
          <a:p>
            <a:r>
              <a:rPr lang="en-US" dirty="0" err="1"/>
              <a:t>Го</a:t>
            </a:r>
            <a:r>
              <a:rPr lang="en-US" dirty="0"/>
              <a:t> </a:t>
            </a:r>
            <a:r>
              <a:rPr lang="en-US" dirty="0" err="1"/>
              <a:t>посетив</a:t>
            </a:r>
            <a:r>
              <a:rPr lang="en-US" dirty="0"/>
              <a:t> </a:t>
            </a:r>
            <a:r>
              <a:rPr lang="en-US" dirty="0" err="1"/>
              <a:t>новиот</a:t>
            </a:r>
            <a:r>
              <a:rPr lang="en-US" dirty="0"/>
              <a:t> </a:t>
            </a:r>
            <a:r>
              <a:rPr lang="en-US" dirty="0" err="1"/>
              <a:t>фризерски</a:t>
            </a:r>
            <a:r>
              <a:rPr lang="en-US" dirty="0"/>
              <a:t> </a:t>
            </a:r>
            <a:r>
              <a:rPr lang="en-US" dirty="0" err="1"/>
              <a:t>салон</a:t>
            </a:r>
            <a:endParaRPr lang="en-US" dirty="0"/>
          </a:p>
          <a:p>
            <a:r>
              <a:rPr lang="en-US" dirty="0" err="1"/>
              <a:t>Zakaci</a:t>
            </a:r>
            <a:r>
              <a:rPr lang="en-US" dirty="0"/>
              <a:t> ja </a:t>
            </a:r>
            <a:r>
              <a:rPr lang="en-US" dirty="0" err="1"/>
              <a:t>jaknata</a:t>
            </a:r>
            <a:r>
              <a:rPr lang="en-US" dirty="0"/>
              <a:t> </a:t>
            </a:r>
            <a:r>
              <a:rPr lang="en-US" dirty="0" err="1"/>
              <a:t>na</a:t>
            </a:r>
            <a:r>
              <a:rPr lang="en-US" dirty="0"/>
              <a:t> </a:t>
            </a:r>
            <a:r>
              <a:rPr lang="en-US" dirty="0" err="1"/>
              <a:t>zakacalkata</a:t>
            </a:r>
            <a:r>
              <a:rPr lang="en-US" dirty="0"/>
              <a:t> </a:t>
            </a:r>
            <a:r>
              <a:rPr lang="en-US" dirty="0" err="1"/>
              <a:t>vo</a:t>
            </a:r>
            <a:r>
              <a:rPr lang="en-US" dirty="0"/>
              <a:t> </a:t>
            </a:r>
            <a:r>
              <a:rPr lang="en-US" dirty="0" err="1"/>
              <a:t>salonot</a:t>
            </a:r>
            <a:endParaRPr lang="en-US" dirty="0"/>
          </a:p>
          <a:p>
            <a:r>
              <a:rPr lang="en-US" dirty="0" err="1"/>
              <a:t>Исклучи</a:t>
            </a:r>
            <a:r>
              <a:rPr lang="en-US" dirty="0"/>
              <a:t> </a:t>
            </a:r>
            <a:r>
              <a:rPr lang="en-US" dirty="0" err="1"/>
              <a:t>ја</a:t>
            </a:r>
            <a:r>
              <a:rPr lang="en-US" dirty="0"/>
              <a:t> </a:t>
            </a:r>
            <a:r>
              <a:rPr lang="en-US" dirty="0" err="1"/>
              <a:t>струјата</a:t>
            </a:r>
            <a:r>
              <a:rPr lang="en-US" dirty="0"/>
              <a:t> </a:t>
            </a:r>
            <a:r>
              <a:rPr lang="en-US" dirty="0" err="1"/>
              <a:t>во</a:t>
            </a:r>
            <a:r>
              <a:rPr lang="en-US" dirty="0"/>
              <a:t> </a:t>
            </a:r>
            <a:r>
              <a:rPr lang="en-US" dirty="0" err="1" smtClean="0"/>
              <a:t>салоно</a:t>
            </a:r>
            <a:r>
              <a:rPr lang="mk-MK" dirty="0" smtClean="0"/>
              <a:t>т</a:t>
            </a:r>
            <a:r>
              <a:rPr lang="en-US" dirty="0" smtClean="0"/>
              <a:t> </a:t>
            </a:r>
            <a:r>
              <a:rPr lang="en-US" dirty="0"/>
              <a:t>(</a:t>
            </a:r>
            <a:r>
              <a:rPr lang="en-US" dirty="0" err="1"/>
              <a:t>ходникот</a:t>
            </a:r>
            <a:r>
              <a:rPr lang="en-US" dirty="0"/>
              <a:t>)</a:t>
            </a:r>
          </a:p>
          <a:p>
            <a:r>
              <a:rPr lang="en-US" dirty="0" err="1"/>
              <a:t>Настанот</a:t>
            </a:r>
            <a:r>
              <a:rPr lang="en-US" dirty="0"/>
              <a:t> </a:t>
            </a:r>
            <a:r>
              <a:rPr lang="en-US" dirty="0" err="1"/>
              <a:t>ќе</a:t>
            </a:r>
            <a:r>
              <a:rPr lang="en-US" dirty="0"/>
              <a:t> </a:t>
            </a:r>
            <a:r>
              <a:rPr lang="en-US" dirty="0" err="1"/>
              <a:t>се</a:t>
            </a:r>
            <a:r>
              <a:rPr lang="en-US" dirty="0"/>
              <a:t> </a:t>
            </a:r>
            <a:r>
              <a:rPr lang="en-US" dirty="0" err="1"/>
              <a:t>одржи</a:t>
            </a:r>
            <a:r>
              <a:rPr lang="en-US" dirty="0"/>
              <a:t> </a:t>
            </a:r>
            <a:r>
              <a:rPr lang="en-US" dirty="0" err="1"/>
              <a:t>во</a:t>
            </a:r>
            <a:r>
              <a:rPr lang="en-US" dirty="0"/>
              <a:t> </a:t>
            </a:r>
            <a:r>
              <a:rPr lang="en-US" dirty="0" err="1"/>
              <a:t>големиот</a:t>
            </a:r>
            <a:r>
              <a:rPr lang="en-US" dirty="0"/>
              <a:t> </a:t>
            </a:r>
            <a:r>
              <a:rPr lang="en-US" dirty="0" err="1"/>
              <a:t>салон</a:t>
            </a:r>
            <a:r>
              <a:rPr lang="en-US" dirty="0"/>
              <a:t> </a:t>
            </a:r>
            <a:r>
              <a:rPr lang="en-US" dirty="0" err="1"/>
              <a:t>на</a:t>
            </a:r>
            <a:r>
              <a:rPr lang="en-US" dirty="0"/>
              <a:t> </a:t>
            </a:r>
            <a:r>
              <a:rPr lang="en-US" dirty="0" err="1"/>
              <a:t>театарот</a:t>
            </a:r>
            <a:r>
              <a:rPr lang="en-US" dirty="0"/>
              <a:t>.</a:t>
            </a:r>
          </a:p>
          <a:p>
            <a:r>
              <a:rPr lang="en-US" dirty="0" err="1"/>
              <a:t>Во</a:t>
            </a:r>
            <a:r>
              <a:rPr lang="en-US" dirty="0"/>
              <a:t> </a:t>
            </a:r>
            <a:r>
              <a:rPr lang="en-US" dirty="0" err="1"/>
              <a:t>салонот</a:t>
            </a:r>
            <a:r>
              <a:rPr lang="en-US" dirty="0"/>
              <a:t> </a:t>
            </a:r>
            <a:r>
              <a:rPr lang="en-US" dirty="0" err="1"/>
              <a:t>имам</a:t>
            </a:r>
            <a:r>
              <a:rPr lang="en-US" dirty="0"/>
              <a:t> </a:t>
            </a:r>
            <a:r>
              <a:rPr lang="en-US" dirty="0" err="1"/>
              <a:t>закачалка</a:t>
            </a:r>
            <a:r>
              <a:rPr lang="en-US" dirty="0"/>
              <a:t> </a:t>
            </a:r>
            <a:r>
              <a:rPr lang="en-US" dirty="0" err="1"/>
              <a:t>за</a:t>
            </a:r>
            <a:r>
              <a:rPr lang="en-US" dirty="0"/>
              <a:t> </a:t>
            </a:r>
            <a:r>
              <a:rPr lang="en-US" dirty="0" err="1"/>
              <a:t>палта</a:t>
            </a:r>
            <a:endParaRPr lang="en-US" dirty="0"/>
          </a:p>
          <a:p>
            <a:r>
              <a:rPr lang="en-US" dirty="0" err="1"/>
              <a:t>Го</a:t>
            </a:r>
            <a:r>
              <a:rPr lang="en-US" dirty="0"/>
              <a:t> </a:t>
            </a:r>
            <a:r>
              <a:rPr lang="en-US" dirty="0" err="1"/>
              <a:t>посетив</a:t>
            </a:r>
            <a:r>
              <a:rPr lang="en-US" dirty="0"/>
              <a:t> </a:t>
            </a:r>
            <a:r>
              <a:rPr lang="en-US" dirty="0" err="1"/>
              <a:t>салонот</a:t>
            </a:r>
            <a:r>
              <a:rPr lang="en-US" dirty="0"/>
              <a:t> </a:t>
            </a:r>
            <a:r>
              <a:rPr lang="en-US" dirty="0" err="1"/>
              <a:t>за</a:t>
            </a:r>
            <a:r>
              <a:rPr lang="en-US" dirty="0"/>
              <a:t> </a:t>
            </a:r>
            <a:r>
              <a:rPr lang="en-US" dirty="0" err="1"/>
              <a:t>убавина</a:t>
            </a:r>
            <a:endParaRPr lang="en-US" dirty="0"/>
          </a:p>
          <a:p>
            <a:r>
              <a:rPr lang="en-US" dirty="0" err="1"/>
              <a:t>Во</a:t>
            </a:r>
            <a:r>
              <a:rPr lang="en-US" dirty="0"/>
              <a:t> </a:t>
            </a:r>
            <a:r>
              <a:rPr lang="en-US" dirty="0" err="1"/>
              <a:t>старата</a:t>
            </a:r>
            <a:r>
              <a:rPr lang="en-US" dirty="0"/>
              <a:t> </a:t>
            </a:r>
            <a:r>
              <a:rPr lang="en-US" dirty="0" err="1"/>
              <a:t>куќа</a:t>
            </a:r>
            <a:r>
              <a:rPr lang="en-US" dirty="0"/>
              <a:t> </a:t>
            </a:r>
            <a:r>
              <a:rPr lang="en-US" dirty="0" err="1"/>
              <a:t>имавме</a:t>
            </a:r>
            <a:r>
              <a:rPr lang="en-US" dirty="0"/>
              <a:t> </a:t>
            </a:r>
            <a:r>
              <a:rPr lang="en-US" dirty="0" err="1"/>
              <a:t>голем</a:t>
            </a:r>
            <a:r>
              <a:rPr lang="en-US" dirty="0"/>
              <a:t> </a:t>
            </a:r>
            <a:r>
              <a:rPr lang="en-US" dirty="0" err="1"/>
              <a:t>салон</a:t>
            </a:r>
            <a:r>
              <a:rPr lang="en-US" dirty="0"/>
              <a:t> и </a:t>
            </a:r>
            <a:r>
              <a:rPr lang="en-US" dirty="0" err="1"/>
              <a:t>од</a:t>
            </a:r>
            <a:r>
              <a:rPr lang="en-US" dirty="0"/>
              <a:t> </a:t>
            </a:r>
            <a:r>
              <a:rPr lang="en-US" dirty="0" err="1"/>
              <a:t>него</a:t>
            </a:r>
            <a:r>
              <a:rPr lang="en-US" dirty="0"/>
              <a:t> </a:t>
            </a:r>
            <a:r>
              <a:rPr lang="en-US" dirty="0" err="1"/>
              <a:t>се</a:t>
            </a:r>
            <a:r>
              <a:rPr lang="en-US" dirty="0"/>
              <a:t> </a:t>
            </a:r>
            <a:r>
              <a:rPr lang="en-US" dirty="0" err="1"/>
              <a:t>влегуваше</a:t>
            </a:r>
            <a:r>
              <a:rPr lang="en-US" dirty="0"/>
              <a:t> </a:t>
            </a:r>
            <a:r>
              <a:rPr lang="en-US" dirty="0" err="1"/>
              <a:t>во</a:t>
            </a:r>
            <a:r>
              <a:rPr lang="en-US" dirty="0"/>
              <a:t> </a:t>
            </a:r>
            <a:r>
              <a:rPr lang="en-US" dirty="0" err="1"/>
              <a:t>сите</a:t>
            </a:r>
            <a:r>
              <a:rPr lang="en-US" dirty="0"/>
              <a:t> </a:t>
            </a:r>
            <a:r>
              <a:rPr lang="en-US" dirty="0" err="1"/>
              <a:t>соби</a:t>
            </a:r>
            <a:r>
              <a:rPr lang="en-US" dirty="0"/>
              <a:t>.</a:t>
            </a:r>
          </a:p>
          <a:p>
            <a:r>
              <a:rPr lang="en-US" dirty="0" err="1"/>
              <a:t>Ги</a:t>
            </a:r>
            <a:r>
              <a:rPr lang="en-US" dirty="0"/>
              <a:t> </a:t>
            </a:r>
            <a:r>
              <a:rPr lang="en-US" dirty="0" err="1"/>
              <a:t>соблеков</a:t>
            </a:r>
            <a:r>
              <a:rPr lang="en-US" dirty="0"/>
              <a:t> </a:t>
            </a:r>
            <a:r>
              <a:rPr lang="en-US" dirty="0" err="1"/>
              <a:t>чевлите</a:t>
            </a:r>
            <a:r>
              <a:rPr lang="en-US" dirty="0"/>
              <a:t> </a:t>
            </a:r>
            <a:r>
              <a:rPr lang="en-US" dirty="0" err="1"/>
              <a:t>во</a:t>
            </a:r>
            <a:r>
              <a:rPr lang="en-US" dirty="0"/>
              <a:t> </a:t>
            </a:r>
            <a:r>
              <a:rPr lang="en-US" dirty="0" err="1"/>
              <a:t>салонот</a:t>
            </a:r>
            <a:r>
              <a:rPr lang="en-US" dirty="0"/>
              <a:t>.</a:t>
            </a:r>
          </a:p>
          <a:p>
            <a:r>
              <a:rPr lang="en-US" dirty="0" err="1"/>
              <a:t>Новата</a:t>
            </a:r>
            <a:r>
              <a:rPr lang="en-US" dirty="0"/>
              <a:t> </a:t>
            </a:r>
            <a:r>
              <a:rPr lang="en-US" dirty="0" err="1"/>
              <a:t>куќа</a:t>
            </a:r>
            <a:r>
              <a:rPr lang="en-US" dirty="0"/>
              <a:t> </a:t>
            </a:r>
            <a:r>
              <a:rPr lang="en-US" dirty="0" err="1"/>
              <a:t>има</a:t>
            </a:r>
            <a:r>
              <a:rPr lang="en-US" dirty="0"/>
              <a:t> </a:t>
            </a:r>
            <a:r>
              <a:rPr lang="en-US" dirty="0" err="1"/>
              <a:t>огромен</a:t>
            </a:r>
            <a:r>
              <a:rPr lang="en-US" dirty="0"/>
              <a:t> </a:t>
            </a:r>
            <a:r>
              <a:rPr lang="en-US" dirty="0" err="1"/>
              <a:t>салон</a:t>
            </a:r>
            <a:r>
              <a:rPr lang="en-US" dirty="0"/>
              <a:t>.</a:t>
            </a:r>
          </a:p>
          <a:p>
            <a:r>
              <a:rPr lang="en-US" dirty="0" err="1"/>
              <a:t>Купив</a:t>
            </a:r>
            <a:r>
              <a:rPr lang="en-US" dirty="0"/>
              <a:t> </a:t>
            </a:r>
            <a:r>
              <a:rPr lang="en-US" dirty="0" err="1"/>
              <a:t>автомобил</a:t>
            </a:r>
            <a:r>
              <a:rPr lang="en-US" dirty="0"/>
              <a:t> </a:t>
            </a:r>
            <a:r>
              <a:rPr lang="en-US" dirty="0" err="1"/>
              <a:t>од</a:t>
            </a:r>
            <a:r>
              <a:rPr lang="en-US" dirty="0"/>
              <a:t> </a:t>
            </a:r>
            <a:r>
              <a:rPr lang="en-US" dirty="0" err="1"/>
              <a:t>новиот</a:t>
            </a:r>
            <a:r>
              <a:rPr lang="en-US" dirty="0"/>
              <a:t> </a:t>
            </a:r>
            <a:r>
              <a:rPr lang="en-US" dirty="0" err="1"/>
              <a:t>салон</a:t>
            </a:r>
            <a:r>
              <a:rPr lang="en-US" dirty="0"/>
              <a:t> </a:t>
            </a:r>
            <a:r>
              <a:rPr lang="en-US" dirty="0" err="1"/>
              <a:t>за</a:t>
            </a:r>
            <a:r>
              <a:rPr lang="en-US" dirty="0"/>
              <a:t> </a:t>
            </a:r>
            <a:r>
              <a:rPr lang="en-US" dirty="0" err="1"/>
              <a:t>автомобили</a:t>
            </a:r>
            <a:r>
              <a:rPr lang="en-US" dirty="0" smtClean="0"/>
              <a:t>.</a:t>
            </a:r>
            <a:endParaRPr lang="mk-MK" dirty="0" smtClean="0"/>
          </a:p>
          <a:p>
            <a:r>
              <a:rPr lang="mk-MK" dirty="0"/>
              <a:t>Се отвори нов продажен салон од таа </a:t>
            </a:r>
            <a:r>
              <a:rPr lang="mk-MK" dirty="0" smtClean="0"/>
              <a:t>фирма</a:t>
            </a:r>
            <a:endParaRPr lang="en-US" dirty="0" smtClean="0"/>
          </a:p>
          <a:p>
            <a:r>
              <a:rPr lang="mk-MK" dirty="0"/>
              <a:t>Ќе одам во салон за убавина</a:t>
            </a:r>
            <a:endParaRPr lang="en-US" dirty="0"/>
          </a:p>
          <a:p>
            <a:r>
              <a:rPr lang="en-US" dirty="0" smtClean="0"/>
              <a:t>ВЦ-</a:t>
            </a:r>
            <a:r>
              <a:rPr lang="en-US" dirty="0" err="1" smtClean="0"/>
              <a:t>то</a:t>
            </a:r>
            <a:r>
              <a:rPr lang="en-US" dirty="0" smtClean="0"/>
              <a:t> </a:t>
            </a:r>
            <a:r>
              <a:rPr lang="en-US" dirty="0" err="1"/>
              <a:t>ти</a:t>
            </a:r>
            <a:r>
              <a:rPr lang="en-US" dirty="0"/>
              <a:t> е </a:t>
            </a:r>
            <a:r>
              <a:rPr lang="en-US" dirty="0" err="1"/>
              <a:t>кога</a:t>
            </a:r>
            <a:r>
              <a:rPr lang="en-US" dirty="0"/>
              <a:t> </a:t>
            </a:r>
            <a:r>
              <a:rPr lang="en-US" dirty="0" err="1"/>
              <a:t>ќе</a:t>
            </a:r>
            <a:r>
              <a:rPr lang="en-US" dirty="0"/>
              <a:t> </a:t>
            </a:r>
            <a:r>
              <a:rPr lang="en-US" dirty="0" err="1"/>
              <a:t>излезиш</a:t>
            </a:r>
            <a:r>
              <a:rPr lang="en-US" dirty="0"/>
              <a:t> </a:t>
            </a:r>
            <a:r>
              <a:rPr lang="en-US" dirty="0" err="1"/>
              <a:t>во</a:t>
            </a:r>
            <a:r>
              <a:rPr lang="en-US" dirty="0"/>
              <a:t> </a:t>
            </a:r>
            <a:r>
              <a:rPr lang="en-US" dirty="0" err="1"/>
              <a:t>салонот</a:t>
            </a:r>
            <a:r>
              <a:rPr lang="en-US" dirty="0"/>
              <a:t>, </a:t>
            </a:r>
            <a:r>
              <a:rPr lang="en-US" dirty="0" err="1"/>
              <a:t>втората</a:t>
            </a:r>
            <a:r>
              <a:rPr lang="en-US" dirty="0"/>
              <a:t> </a:t>
            </a:r>
            <a:r>
              <a:rPr lang="en-US" dirty="0" err="1"/>
              <a:t>врата</a:t>
            </a:r>
            <a:r>
              <a:rPr lang="en-US" dirty="0"/>
              <a:t> </a:t>
            </a:r>
            <a:r>
              <a:rPr lang="en-US" dirty="0" err="1"/>
              <a:t>лево</a:t>
            </a:r>
            <a:endParaRPr lang="en-US" dirty="0"/>
          </a:p>
          <a:p>
            <a:r>
              <a:rPr lang="en-US" b="1" dirty="0" err="1"/>
              <a:t>Салон</a:t>
            </a:r>
            <a:r>
              <a:rPr lang="en-US" b="1" dirty="0"/>
              <a:t> </a:t>
            </a:r>
            <a:r>
              <a:rPr lang="en-US" b="1" dirty="0" err="1"/>
              <a:t>за</a:t>
            </a:r>
            <a:r>
              <a:rPr lang="en-US" b="1" dirty="0"/>
              <a:t> </a:t>
            </a:r>
            <a:r>
              <a:rPr lang="en-US" b="1" dirty="0" err="1"/>
              <a:t>мебел</a:t>
            </a:r>
            <a:r>
              <a:rPr lang="en-US" b="1" dirty="0"/>
              <a:t>. </a:t>
            </a:r>
            <a:r>
              <a:rPr lang="en-US" b="1" dirty="0" err="1"/>
              <a:t>Салонот</a:t>
            </a:r>
            <a:r>
              <a:rPr lang="en-US" b="1" dirty="0"/>
              <a:t> е </a:t>
            </a:r>
            <a:r>
              <a:rPr lang="en-US" b="1" dirty="0" err="1"/>
              <a:t>најубав</a:t>
            </a:r>
            <a:r>
              <a:rPr lang="en-US" b="1" dirty="0"/>
              <a:t> </a:t>
            </a:r>
            <a:r>
              <a:rPr lang="en-US" b="1" dirty="0" err="1"/>
              <a:t>дел</a:t>
            </a:r>
            <a:r>
              <a:rPr lang="en-US" b="1" dirty="0"/>
              <a:t> </a:t>
            </a:r>
            <a:r>
              <a:rPr lang="en-US" b="1" dirty="0" err="1"/>
              <a:t>во</a:t>
            </a:r>
            <a:r>
              <a:rPr lang="en-US" b="1" dirty="0"/>
              <a:t> </a:t>
            </a:r>
            <a:r>
              <a:rPr lang="en-US" b="1" dirty="0" err="1"/>
              <a:t>куќава</a:t>
            </a:r>
            <a:r>
              <a:rPr lang="en-US" b="1" dirty="0"/>
              <a:t>. </a:t>
            </a:r>
            <a:r>
              <a:rPr lang="en-US" b="1" dirty="0" err="1"/>
              <a:t>Фризерски</a:t>
            </a:r>
            <a:r>
              <a:rPr lang="en-US" b="1" dirty="0"/>
              <a:t> </a:t>
            </a:r>
            <a:r>
              <a:rPr lang="en-US" b="1" dirty="0" err="1"/>
              <a:t>салон</a:t>
            </a:r>
            <a:r>
              <a:rPr lang="en-US" b="1" dirty="0"/>
              <a:t>. </a:t>
            </a:r>
            <a:r>
              <a:rPr lang="en-US" b="1" dirty="0" err="1"/>
              <a:t>Кројачки</a:t>
            </a:r>
            <a:r>
              <a:rPr lang="en-US" b="1" dirty="0"/>
              <a:t> </a:t>
            </a:r>
            <a:r>
              <a:rPr lang="en-US" b="1" dirty="0" err="1"/>
              <a:t>салон</a:t>
            </a:r>
            <a:r>
              <a:rPr lang="en-US" dirty="0"/>
              <a:t>.</a:t>
            </a:r>
          </a:p>
          <a:p>
            <a:r>
              <a:rPr lang="en-US" dirty="0" err="1" smtClean="0"/>
              <a:t>Столиците</a:t>
            </a:r>
            <a:r>
              <a:rPr lang="en-US" dirty="0" smtClean="0"/>
              <a:t> </a:t>
            </a:r>
            <a:r>
              <a:rPr lang="en-US" dirty="0" err="1"/>
              <a:t>се</a:t>
            </a:r>
            <a:r>
              <a:rPr lang="en-US" dirty="0"/>
              <a:t> </a:t>
            </a:r>
            <a:r>
              <a:rPr lang="en-US" dirty="0" err="1"/>
              <a:t>наредени</a:t>
            </a:r>
            <a:r>
              <a:rPr lang="en-US" dirty="0"/>
              <a:t> </a:t>
            </a:r>
            <a:r>
              <a:rPr lang="en-US" dirty="0" err="1"/>
              <a:t>во</a:t>
            </a:r>
            <a:r>
              <a:rPr lang="en-US" dirty="0"/>
              <a:t> </a:t>
            </a:r>
            <a:r>
              <a:rPr lang="en-US" dirty="0" err="1"/>
              <a:t>салонот</a:t>
            </a:r>
            <a:r>
              <a:rPr lang="en-US" dirty="0"/>
              <a:t>.</a:t>
            </a:r>
          </a:p>
          <a:p>
            <a:r>
              <a:rPr lang="mk-MK" dirty="0"/>
              <a:t>  </a:t>
            </a:r>
            <a:endParaRPr lang="en-US" dirty="0"/>
          </a:p>
          <a:p>
            <a:r>
              <a:rPr lang="mk-MK" dirty="0"/>
              <a:t>Во салонот на Вагнер доаѓал и Бодлер</a:t>
            </a:r>
            <a:r>
              <a:rPr lang="mk-MK" dirty="0" smtClean="0"/>
              <a:t>.</a:t>
            </a:r>
            <a:r>
              <a:rPr lang="mk-MK" dirty="0"/>
              <a:t> </a:t>
            </a:r>
            <a:endParaRPr lang="mk-MK" dirty="0" smtClean="0"/>
          </a:p>
          <a:p>
            <a:endParaRPr lang="en-US" dirty="0"/>
          </a:p>
        </p:txBody>
      </p:sp>
    </p:spTree>
    <p:extLst>
      <p:ext uri="{BB962C8B-B14F-4D97-AF65-F5344CB8AC3E}">
        <p14:creationId xmlns:p14="http://schemas.microsoft.com/office/powerpoint/2010/main" val="1467451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half" idx="1"/>
          </p:nvPr>
        </p:nvSpPr>
        <p:spPr/>
        <p:txBody>
          <a:bodyPr>
            <a:normAutofit fontScale="70000" lnSpcReduction="20000"/>
          </a:bodyPr>
          <a:lstStyle/>
          <a:p>
            <a:endParaRPr lang="mk-MK" dirty="0" smtClean="0"/>
          </a:p>
          <a:p>
            <a:pPr algn="ctr"/>
            <a:r>
              <a:rPr lang="mk-MK" dirty="0" smtClean="0"/>
              <a:t>Цел на трудот</a:t>
            </a:r>
          </a:p>
          <a:p>
            <a:pPr algn="just"/>
            <a:endParaRPr lang="mk-MK" dirty="0"/>
          </a:p>
          <a:p>
            <a:r>
              <a:rPr lang="mk-MK" dirty="0" smtClean="0"/>
              <a:t>Утврдување на современата употреба на неколку лексички галицизми кои се типични за овој дијалект (</a:t>
            </a:r>
            <a:r>
              <a:rPr lang="mk-MK" i="1" dirty="0" smtClean="0"/>
              <a:t>ангаже, гри, портманто, стило, тимон</a:t>
            </a:r>
            <a:r>
              <a:rPr lang="mk-MK" dirty="0" smtClean="0"/>
              <a:t>), како и на неколку други кои се присутни во современиот македонскиот јазик (</a:t>
            </a:r>
            <a:r>
              <a:rPr lang="mk-MK" i="1" dirty="0" smtClean="0"/>
              <a:t>емајл, клошар, портмоне, салон)</a:t>
            </a:r>
            <a:r>
              <a:rPr lang="mk-MK" dirty="0" smtClean="0"/>
              <a:t>. </a:t>
            </a:r>
            <a:endParaRPr lang="en-US" dirty="0"/>
          </a:p>
        </p:txBody>
      </p:sp>
      <p:sp>
        <p:nvSpPr>
          <p:cNvPr id="4" name="Content Placeholder 3"/>
          <p:cNvSpPr>
            <a:spLocks noGrp="1"/>
          </p:cNvSpPr>
          <p:nvPr>
            <p:ph sz="half" idx="2"/>
          </p:nvPr>
        </p:nvSpPr>
        <p:spPr/>
        <p:txBody>
          <a:bodyPr>
            <a:normAutofit fontScale="70000" lnSpcReduction="20000"/>
          </a:bodyPr>
          <a:lstStyle/>
          <a:p>
            <a:pPr algn="ctr"/>
            <a:r>
              <a:rPr lang="mk-MK" dirty="0" smtClean="0"/>
              <a:t>Резултати</a:t>
            </a:r>
          </a:p>
          <a:p>
            <a:r>
              <a:rPr lang="mk-MK" dirty="0" smtClean="0"/>
              <a:t>Се потврдува нивната употреба во современиот македонски јазик, односно во битолскиот градски говор. Притоа, тие добиваат семантичка екстензија или сосема ново значење. </a:t>
            </a:r>
          </a:p>
          <a:p>
            <a:r>
              <a:rPr lang="mk-MK" dirty="0" smtClean="0"/>
              <a:t>Се потврдува и ограничената географска употреба на „битолските лексички галицизми“ коишто постепено радијално се шират од градот Битола кон соседните населени места. </a:t>
            </a:r>
          </a:p>
          <a:p>
            <a:r>
              <a:rPr lang="mk-MK" dirty="0" smtClean="0"/>
              <a:t>Нивната употреба се намалува правопропорционално со географската оддалеченост од Битола и тие се отсутни од останатите македонски дијалекти.</a:t>
            </a:r>
            <a:endParaRPr lang="en-US" dirty="0" smtClean="0"/>
          </a:p>
          <a:p>
            <a:endParaRPr lang="en-US" dirty="0"/>
          </a:p>
        </p:txBody>
      </p:sp>
    </p:spTree>
    <p:extLst>
      <p:ext uri="{BB962C8B-B14F-4D97-AF65-F5344CB8AC3E}">
        <p14:creationId xmlns:p14="http://schemas.microsoft.com/office/powerpoint/2010/main" val="33108236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dirty="0"/>
              <a:t>СТИЛО &lt; stylo [stilo] n. m</a:t>
            </a:r>
            <a:r>
              <a:rPr lang="en-US" b="1" dirty="0"/>
              <a:t>.  </a:t>
            </a:r>
            <a:r>
              <a:rPr lang="en-US" dirty="0"/>
              <a:t/>
            </a:r>
            <a:br>
              <a:rPr lang="en-US" dirty="0"/>
            </a:br>
            <a:endParaRPr lang="en-US" dirty="0"/>
          </a:p>
        </p:txBody>
      </p:sp>
      <p:pic>
        <p:nvPicPr>
          <p:cNvPr id="6" name="Content Placeholder 5"/>
          <p:cNvPicPr>
            <a:picLocks noGrp="1" noChangeAspect="1"/>
          </p:cNvPicPr>
          <p:nvPr>
            <p:ph idx="1"/>
          </p:nvPr>
        </p:nvPicPr>
        <p:blipFill>
          <a:blip r:embed="rId2"/>
          <a:stretch>
            <a:fillRect/>
          </a:stretch>
        </p:blipFill>
        <p:spPr>
          <a:xfrm>
            <a:off x="3123653" y="2399653"/>
            <a:ext cx="5944693" cy="3203281"/>
          </a:xfrm>
          <a:prstGeom prst="rect">
            <a:avLst/>
          </a:prstGeom>
        </p:spPr>
      </p:pic>
    </p:spTree>
    <p:extLst>
      <p:ext uri="{BB962C8B-B14F-4D97-AF65-F5344CB8AC3E}">
        <p14:creationId xmlns:p14="http://schemas.microsoft.com/office/powerpoint/2010/main" val="1328963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dirty="0"/>
              <a:t>СТИЛО &lt; stylo [stilo] n. m</a:t>
            </a:r>
            <a:r>
              <a:rPr lang="en-US" b="1" dirty="0"/>
              <a:t>.  </a:t>
            </a:r>
            <a:r>
              <a:rPr lang="en-US" dirty="0"/>
              <a:t/>
            </a:r>
            <a:br>
              <a:rPr lang="en-US" dirty="0"/>
            </a:br>
            <a:endParaRPr lang="en-US" dirty="0"/>
          </a:p>
        </p:txBody>
      </p:sp>
      <p:sp>
        <p:nvSpPr>
          <p:cNvPr id="3" name="Content Placeholder 2"/>
          <p:cNvSpPr>
            <a:spLocks noGrp="1"/>
          </p:cNvSpPr>
          <p:nvPr>
            <p:ph idx="1"/>
          </p:nvPr>
        </p:nvSpPr>
        <p:spPr/>
        <p:txBody>
          <a:bodyPr numCol="3">
            <a:normAutofit fontScale="47500" lnSpcReduction="20000"/>
          </a:bodyPr>
          <a:lstStyle/>
          <a:p>
            <a:pPr lvl="0"/>
            <a:r>
              <a:rPr lang="mk-MK" b="1" dirty="0"/>
              <a:t>TLFi: </a:t>
            </a:r>
            <a:r>
              <a:rPr lang="en-US" b="1" u="sng" dirty="0">
                <a:hlinkClick r:id="rId2"/>
              </a:rPr>
              <a:t>STYLOGRAPHE, STYLO</a:t>
            </a:r>
            <a:r>
              <a:rPr lang="en-US" u="sng" dirty="0">
                <a:hlinkClick r:id="rId2"/>
              </a:rPr>
              <a:t>, subst. masc.</a:t>
            </a:r>
            <a:endParaRPr lang="en-US" dirty="0"/>
          </a:p>
          <a:p>
            <a:r>
              <a:rPr lang="fr-FR" b="1" dirty="0"/>
              <a:t>A. −</a:t>
            </a:r>
            <a:r>
              <a:rPr lang="fr-FR" dirty="0"/>
              <a:t> Instrument à tube évidé contenant un réservoir ou une cartouche d'encre, terminé par une plume inoxydable et servant à écrire. </a:t>
            </a:r>
            <a:r>
              <a:rPr lang="fr-FR" b="1" dirty="0" smtClean="0"/>
              <a:t>B</a:t>
            </a:r>
            <a:r>
              <a:rPr lang="fr-FR" b="1" dirty="0"/>
              <a:t>. −</a:t>
            </a:r>
            <a:r>
              <a:rPr lang="fr-FR" dirty="0"/>
              <a:t> </a:t>
            </a:r>
            <a:r>
              <a:rPr lang="fr-FR" i="1" dirty="0"/>
              <a:t>P. anal</a:t>
            </a:r>
            <a:r>
              <a:rPr lang="fr-FR" i="1" dirty="0" smtClean="0"/>
              <a:t>. </a:t>
            </a:r>
            <a:r>
              <a:rPr lang="fr-FR" b="1" dirty="0" smtClean="0"/>
              <a:t>1</a:t>
            </a:r>
            <a:r>
              <a:rPr lang="fr-FR" b="1" dirty="0"/>
              <a:t>.</a:t>
            </a:r>
            <a:r>
              <a:rPr lang="fr-FR" dirty="0"/>
              <a:t> </a:t>
            </a:r>
            <a:r>
              <a:rPr lang="fr-FR" i="1" dirty="0"/>
              <a:t>ÉN. NUCL.</a:t>
            </a:r>
            <a:r>
              <a:rPr lang="fr-FR" dirty="0"/>
              <a:t> </a:t>
            </a:r>
            <a:r>
              <a:rPr lang="fr-FR" i="1" dirty="0"/>
              <a:t>Stylo dosimètre.</a:t>
            </a:r>
            <a:r>
              <a:rPr lang="fr-FR" dirty="0"/>
              <a:t> Petit électroscope de poche détecteur de rayonnement nucléaire, de la taille et de la forme d'un stylo (d'apr. </a:t>
            </a:r>
            <a:r>
              <a:rPr lang="fr-FR" i="1" dirty="0"/>
              <a:t>Électron.</a:t>
            </a:r>
            <a:r>
              <a:rPr lang="fr-FR" dirty="0"/>
              <a:t> 1960</a:t>
            </a:r>
            <a:r>
              <a:rPr lang="fr-FR" dirty="0" smtClean="0"/>
              <a:t>). </a:t>
            </a:r>
            <a:r>
              <a:rPr lang="fr-FR" b="1" dirty="0" smtClean="0"/>
              <a:t>2</a:t>
            </a:r>
            <a:r>
              <a:rPr lang="fr-FR" b="1" dirty="0"/>
              <a:t>.</a:t>
            </a:r>
            <a:r>
              <a:rPr lang="fr-FR" dirty="0"/>
              <a:t> </a:t>
            </a:r>
            <a:r>
              <a:rPr lang="fr-FR" i="1" dirty="0"/>
              <a:t>COMM.</a:t>
            </a:r>
            <a:r>
              <a:rPr lang="fr-FR" dirty="0"/>
              <a:t> </a:t>
            </a:r>
            <a:r>
              <a:rPr lang="fr-FR" i="1" dirty="0"/>
              <a:t>Stylo à lèvres.</a:t>
            </a:r>
            <a:r>
              <a:rPr lang="fr-FR" dirty="0"/>
              <a:t> ,,Étui cylindrique, plus petit de corps et plus allongé que le tube classique, contenant du fard pour les lèvres`` (</a:t>
            </a:r>
            <a:r>
              <a:rPr lang="fr-FR" i="1" dirty="0" err="1"/>
              <a:t>Néol</a:t>
            </a:r>
            <a:r>
              <a:rPr lang="fr-FR" i="1" dirty="0"/>
              <a:t>. Marche</a:t>
            </a:r>
            <a:r>
              <a:rPr lang="fr-FR" dirty="0"/>
              <a:t> 1980 n</a:t>
            </a:r>
            <a:r>
              <a:rPr lang="fr-FR" baseline="30000" dirty="0"/>
              <a:t>o</a:t>
            </a:r>
            <a:r>
              <a:rPr lang="fr-FR" dirty="0"/>
              <a:t>22, pp. 72-73</a:t>
            </a:r>
            <a:r>
              <a:rPr lang="fr-FR" dirty="0" smtClean="0"/>
              <a:t>). </a:t>
            </a:r>
            <a:r>
              <a:rPr lang="fr-FR" b="1" dirty="0" smtClean="0"/>
              <a:t>REM</a:t>
            </a:r>
            <a:r>
              <a:rPr lang="fr-FR" b="1" dirty="0"/>
              <a:t>. 1.</a:t>
            </a:r>
            <a:endParaRPr lang="en-US" dirty="0"/>
          </a:p>
          <a:p>
            <a:r>
              <a:rPr lang="fr-FR" b="1" dirty="0"/>
              <a:t>Stylo à bille, stylobille, stylo-bille,</a:t>
            </a:r>
            <a:r>
              <a:rPr lang="fr-FR" dirty="0"/>
              <a:t> subst. </a:t>
            </a:r>
            <a:r>
              <a:rPr lang="fr-FR" dirty="0" err="1"/>
              <a:t>masc.Stylo</a:t>
            </a:r>
            <a:r>
              <a:rPr lang="fr-FR" dirty="0"/>
              <a:t> dont la plume est remplacée par une fine bille de métal en contact avec une encre spéciale de viscosité élevée rappelant les encres d'imprimerie. </a:t>
            </a:r>
            <a:r>
              <a:rPr lang="fr-FR" dirty="0" err="1"/>
              <a:t>Synon</a:t>
            </a:r>
            <a:r>
              <a:rPr lang="fr-FR" dirty="0"/>
              <a:t>. </a:t>
            </a:r>
            <a:r>
              <a:rPr lang="fr-FR" b="1" dirty="0" smtClean="0"/>
              <a:t>2. Stylo-feutre</a:t>
            </a:r>
            <a:r>
              <a:rPr lang="fr-FR" b="1" dirty="0"/>
              <a:t>,</a:t>
            </a:r>
            <a:r>
              <a:rPr lang="fr-FR" dirty="0"/>
              <a:t> subst. </a:t>
            </a:r>
            <a:r>
              <a:rPr lang="fr-FR" dirty="0" err="1"/>
              <a:t>masc.Stylo</a:t>
            </a:r>
            <a:r>
              <a:rPr lang="fr-FR" dirty="0"/>
              <a:t> à encre grasse dont la plume est remplacée par une pointe de feutre. </a:t>
            </a:r>
            <a:r>
              <a:rPr lang="fr-FR" dirty="0" err="1"/>
              <a:t>Synon</a:t>
            </a:r>
            <a:r>
              <a:rPr lang="fr-FR" dirty="0"/>
              <a:t>. </a:t>
            </a:r>
            <a:r>
              <a:rPr lang="fr-FR" i="1" dirty="0"/>
              <a:t>crayon-feutre</a:t>
            </a:r>
            <a:r>
              <a:rPr lang="fr-FR" dirty="0"/>
              <a:t> (v. </a:t>
            </a:r>
            <a:r>
              <a:rPr lang="fr-FR" i="1" dirty="0"/>
              <a:t>crayon</a:t>
            </a:r>
            <a:r>
              <a:rPr lang="fr-FR" baseline="30000" dirty="0"/>
              <a:t>2</a:t>
            </a:r>
            <a:r>
              <a:rPr lang="fr-FR" dirty="0" smtClean="0"/>
              <a:t>). </a:t>
            </a:r>
            <a:endParaRPr lang="en-US" dirty="0" smtClean="0"/>
          </a:p>
          <a:p>
            <a:r>
              <a:rPr lang="mk-MK" b="1" dirty="0" smtClean="0"/>
              <a:t>PR</a:t>
            </a:r>
            <a:r>
              <a:rPr lang="mk-MK" b="1" dirty="0"/>
              <a:t>: </a:t>
            </a:r>
            <a:r>
              <a:rPr lang="fr-FR" dirty="0"/>
              <a:t>stylo [</a:t>
            </a:r>
            <a:r>
              <a:rPr lang="fr-FR" dirty="0" err="1"/>
              <a:t>stilo</a:t>
            </a:r>
            <a:r>
              <a:rPr lang="fr-FR" dirty="0"/>
              <a:t>] </a:t>
            </a:r>
            <a:r>
              <a:rPr lang="fr-FR" dirty="0" smtClean="0"/>
              <a:t>n. m. étym</a:t>
            </a:r>
            <a:r>
              <a:rPr lang="fr-FR" dirty="0"/>
              <a:t>. 1912 ◊ abréviation de </a:t>
            </a:r>
            <a:r>
              <a:rPr lang="fr-FR" i="1" dirty="0" smtClean="0"/>
              <a:t>stylographe </a:t>
            </a:r>
            <a:r>
              <a:rPr lang="fr-FR" dirty="0" smtClean="0"/>
              <a:t>■</a:t>
            </a:r>
            <a:r>
              <a:rPr lang="fr-FR" dirty="0"/>
              <a:t>  Instrument pour écrire dont le corps contient une réserve d'encre. </a:t>
            </a:r>
            <a:r>
              <a:rPr lang="fr-FR" dirty="0" smtClean="0"/>
              <a:t>Des </a:t>
            </a:r>
            <a:r>
              <a:rPr lang="fr-FR" dirty="0"/>
              <a:t>stylos (à) plume, à encre. Des stylos (à) bille, des </a:t>
            </a:r>
            <a:r>
              <a:rPr lang="fr-FR" dirty="0" err="1"/>
              <a:t>stylos-bille</a:t>
            </a:r>
            <a:r>
              <a:rPr lang="fr-FR" dirty="0"/>
              <a:t>. ➙ 1. </a:t>
            </a:r>
            <a:r>
              <a:rPr lang="fr-FR" dirty="0" err="1"/>
              <a:t>bic</a:t>
            </a:r>
            <a:r>
              <a:rPr lang="fr-FR" dirty="0"/>
              <a:t> (marque déposée), crayon (à bille). Stylo à pointe feutre. ➙ feutre, marqueur, stylo-feutre. Cartouche, recharge pour stylo. Stylo qui fuit. Capuchon de stylo. </a:t>
            </a:r>
            <a:r>
              <a:rPr lang="fr-FR" dirty="0" smtClean="0"/>
              <a:t>▫</a:t>
            </a:r>
            <a:r>
              <a:rPr lang="fr-FR" dirty="0"/>
              <a:t> Stylo noir, bleu, rouge, dont l'encre est de cette couleur</a:t>
            </a:r>
            <a:r>
              <a:rPr lang="fr-FR" dirty="0" smtClean="0"/>
              <a:t>. ▫</a:t>
            </a:r>
            <a:r>
              <a:rPr lang="fr-FR" dirty="0"/>
              <a:t> Par anal. de forme Stylo de colle. Stylo correcteur</a:t>
            </a:r>
            <a:r>
              <a:rPr lang="fr-FR" dirty="0" smtClean="0"/>
              <a:t>.</a:t>
            </a:r>
            <a:endParaRPr lang="en-US" dirty="0"/>
          </a:p>
          <a:p>
            <a:r>
              <a:rPr lang="fr-FR" b="1" dirty="0"/>
              <a:t>PL</a:t>
            </a:r>
            <a:r>
              <a:rPr lang="fr-FR" dirty="0"/>
              <a:t> : Instrument pour écrire, dont le corps contient une réserve d'encre.</a:t>
            </a:r>
            <a:endParaRPr lang="en-US" dirty="0"/>
          </a:p>
          <a:p>
            <a:endParaRPr lang="en-US" b="1" dirty="0" smtClean="0"/>
          </a:p>
          <a:p>
            <a:r>
              <a:rPr lang="mk-MK" b="1" dirty="0" smtClean="0"/>
              <a:t>РМЈСТ</a:t>
            </a:r>
            <a:r>
              <a:rPr lang="mk-MK" b="1" dirty="0"/>
              <a:t>= </a:t>
            </a:r>
            <a:r>
              <a:rPr lang="mk-MK" dirty="0"/>
              <a:t>в. пенкало,</a:t>
            </a:r>
            <a:r>
              <a:rPr lang="mk-MK" b="1" dirty="0"/>
              <a:t> ДРМЈ= </a:t>
            </a:r>
            <a:r>
              <a:rPr lang="mk-MK" dirty="0"/>
              <a:t>пенкало; </a:t>
            </a:r>
            <a:r>
              <a:rPr lang="mk-MK" b="1" dirty="0"/>
              <a:t>ТРМК= </a:t>
            </a:r>
            <a:r>
              <a:rPr lang="mk-MK" dirty="0"/>
              <a:t>в. пенкало, </a:t>
            </a:r>
            <a:r>
              <a:rPr lang="mk-MK" b="1" dirty="0"/>
              <a:t>ДНЗКСкт: </a:t>
            </a:r>
            <a:r>
              <a:rPr lang="mk-MK" dirty="0"/>
              <a:t>пенкало, </a:t>
            </a:r>
            <a:r>
              <a:rPr lang="mk-MK" b="1" dirty="0"/>
              <a:t>ФЗБКЈНСВвц: </a:t>
            </a:r>
            <a:r>
              <a:rPr lang="mk-MK" dirty="0"/>
              <a:t>пенкало</a:t>
            </a:r>
            <a:endParaRPr lang="en-US" dirty="0"/>
          </a:p>
          <a:p>
            <a:r>
              <a:rPr lang="mk-MK" b="1" dirty="0"/>
              <a:t>ТРСМК=</a:t>
            </a:r>
            <a:r>
              <a:rPr lang="mk-MK" dirty="0"/>
              <a:t>obs (obsolete-застарен): пенкало</a:t>
            </a:r>
            <a:endParaRPr lang="en-US" dirty="0"/>
          </a:p>
          <a:p>
            <a:r>
              <a:rPr lang="mk-MK" b="1" dirty="0"/>
              <a:t>РМЈмач:0</a:t>
            </a:r>
            <a:endParaRPr lang="en-US" dirty="0"/>
          </a:p>
          <a:p>
            <a:r>
              <a:rPr lang="mk-MK" b="1" dirty="0"/>
              <a:t>ТРМК: </a:t>
            </a:r>
            <a:r>
              <a:rPr lang="mk-MK" dirty="0"/>
              <a:t>пенкало, мн. пенкала ср. Алатка со перо или со метален врв за пишување. Пенкало со мастило. Пенкало со патрони.</a:t>
            </a:r>
            <a:endParaRPr lang="en-US" dirty="0"/>
          </a:p>
          <a:p>
            <a:r>
              <a:rPr lang="mk-MK" b="1" dirty="0"/>
              <a:t>ДРМЈ: </a:t>
            </a:r>
            <a:r>
              <a:rPr lang="mk-MK" dirty="0"/>
              <a:t>Налив перо</a:t>
            </a:r>
            <a:r>
              <a:rPr lang="mk-MK" dirty="0" smtClean="0"/>
              <a:t>.</a:t>
            </a:r>
            <a:endParaRPr lang="en-US" dirty="0" smtClean="0"/>
          </a:p>
          <a:p>
            <a:endParaRPr lang="en-US" dirty="0"/>
          </a:p>
          <a:p>
            <a:r>
              <a:rPr lang="mk-MK" b="1" dirty="0" smtClean="0"/>
              <a:t>ДЕФИНИЦИЈА</a:t>
            </a:r>
            <a:r>
              <a:rPr lang="mk-MK" dirty="0" smtClean="0"/>
              <a:t>:</a:t>
            </a:r>
            <a:r>
              <a:rPr lang="en-US" dirty="0" smtClean="0"/>
              <a:t> </a:t>
            </a:r>
            <a:r>
              <a:rPr lang="mk-MK" dirty="0" smtClean="0"/>
              <a:t>Пенкало</a:t>
            </a:r>
            <a:r>
              <a:rPr lang="mk-MK" dirty="0"/>
              <a:t>, Налив</a:t>
            </a:r>
            <a:r>
              <a:rPr lang="mk-MK" dirty="0" smtClean="0"/>
              <a:t>.</a:t>
            </a:r>
          </a:p>
          <a:p>
            <a:r>
              <a:rPr lang="mk-MK" b="1" dirty="0" smtClean="0"/>
              <a:t>ПРИМЕРИ:</a:t>
            </a:r>
            <a:endParaRPr lang="en-US" dirty="0"/>
          </a:p>
          <a:p>
            <a:r>
              <a:rPr lang="mk-MK" dirty="0"/>
              <a:t>Ми препиша стилото, треба да ја сменам мината </a:t>
            </a:r>
            <a:endParaRPr lang="en-US" dirty="0"/>
          </a:p>
          <a:p>
            <a:r>
              <a:rPr lang="en-US" dirty="0" err="1"/>
              <a:t>Daj</a:t>
            </a:r>
            <a:r>
              <a:rPr lang="en-US" dirty="0"/>
              <a:t> mi go </a:t>
            </a:r>
            <a:r>
              <a:rPr lang="en-US" dirty="0" err="1"/>
              <a:t>stiloto</a:t>
            </a:r>
            <a:r>
              <a:rPr lang="en-US" dirty="0"/>
              <a:t> da se </a:t>
            </a:r>
            <a:r>
              <a:rPr lang="en-US" dirty="0" err="1"/>
              <a:t>potpisam</a:t>
            </a:r>
            <a:r>
              <a:rPr lang="en-US" dirty="0"/>
              <a:t> </a:t>
            </a:r>
          </a:p>
          <a:p>
            <a:r>
              <a:rPr lang="en-US" dirty="0" err="1"/>
              <a:t>Дали</a:t>
            </a:r>
            <a:r>
              <a:rPr lang="en-US" dirty="0"/>
              <a:t> </a:t>
            </a:r>
            <a:r>
              <a:rPr lang="en-US" dirty="0" err="1"/>
              <a:t>имаш</a:t>
            </a:r>
            <a:r>
              <a:rPr lang="en-US" dirty="0"/>
              <a:t> </a:t>
            </a:r>
            <a:r>
              <a:rPr lang="en-US" dirty="0" err="1"/>
              <a:t>црвено</a:t>
            </a:r>
            <a:r>
              <a:rPr lang="en-US" dirty="0"/>
              <a:t> </a:t>
            </a:r>
            <a:r>
              <a:rPr lang="en-US" dirty="0" err="1"/>
              <a:t>стило</a:t>
            </a:r>
            <a:r>
              <a:rPr lang="en-US" dirty="0"/>
              <a:t>?</a:t>
            </a:r>
            <a:r>
              <a:rPr lang="mk-MK" dirty="0"/>
              <a:t> </a:t>
            </a:r>
            <a:endParaRPr lang="en-US" dirty="0"/>
          </a:p>
          <a:p>
            <a:r>
              <a:rPr lang="mk-MK" dirty="0"/>
              <a:t>Дај стило да запишам нешто </a:t>
            </a:r>
            <a:endParaRPr lang="en-US" dirty="0"/>
          </a:p>
          <a:p>
            <a:r>
              <a:rPr lang="en-US" dirty="0" err="1"/>
              <a:t>Fakturite</a:t>
            </a:r>
            <a:r>
              <a:rPr lang="en-US" dirty="0"/>
              <a:t> </a:t>
            </a:r>
            <a:r>
              <a:rPr lang="en-US" dirty="0" err="1"/>
              <a:t>gi</a:t>
            </a:r>
            <a:r>
              <a:rPr lang="en-US" dirty="0"/>
              <a:t> </a:t>
            </a:r>
            <a:r>
              <a:rPr lang="en-US" dirty="0" err="1"/>
              <a:t>potpisuvase</a:t>
            </a:r>
            <a:r>
              <a:rPr lang="en-US" dirty="0"/>
              <a:t> so </a:t>
            </a:r>
            <a:r>
              <a:rPr lang="en-US" dirty="0" err="1"/>
              <a:t>crno</a:t>
            </a:r>
            <a:r>
              <a:rPr lang="en-US" dirty="0"/>
              <a:t> </a:t>
            </a:r>
            <a:r>
              <a:rPr lang="en-US" dirty="0" err="1"/>
              <a:t>stilo</a:t>
            </a:r>
            <a:r>
              <a:rPr lang="en-US" dirty="0"/>
              <a:t>. </a:t>
            </a:r>
          </a:p>
          <a:p>
            <a:r>
              <a:rPr lang="en-US" dirty="0" err="1"/>
              <a:t>Ми</a:t>
            </a:r>
            <a:r>
              <a:rPr lang="en-US" dirty="0"/>
              <a:t> </a:t>
            </a:r>
            <a:r>
              <a:rPr lang="en-US" dirty="0" err="1"/>
              <a:t>престана</a:t>
            </a:r>
            <a:r>
              <a:rPr lang="en-US" dirty="0"/>
              <a:t> </a:t>
            </a:r>
            <a:r>
              <a:rPr lang="en-US" dirty="0" err="1"/>
              <a:t>стилото</a:t>
            </a:r>
            <a:r>
              <a:rPr lang="en-US" dirty="0"/>
              <a:t> </a:t>
            </a:r>
            <a:r>
              <a:rPr lang="en-US" dirty="0" err="1"/>
              <a:t>инема</a:t>
            </a:r>
            <a:r>
              <a:rPr lang="en-US" dirty="0"/>
              <a:t> </a:t>
            </a:r>
            <a:r>
              <a:rPr lang="en-US" dirty="0" err="1"/>
              <a:t>со</a:t>
            </a:r>
            <a:r>
              <a:rPr lang="en-US" dirty="0"/>
              <a:t> </a:t>
            </a:r>
            <a:r>
              <a:rPr lang="en-US" dirty="0" err="1"/>
              <a:t>што</a:t>
            </a:r>
            <a:r>
              <a:rPr lang="en-US" dirty="0"/>
              <a:t> </a:t>
            </a:r>
            <a:r>
              <a:rPr lang="en-US" dirty="0" err="1"/>
              <a:t>да</a:t>
            </a:r>
            <a:r>
              <a:rPr lang="en-US" dirty="0"/>
              <a:t> </a:t>
            </a:r>
            <a:r>
              <a:rPr lang="en-US" dirty="0" err="1"/>
              <a:t>пишувам</a:t>
            </a:r>
            <a:r>
              <a:rPr lang="en-US" dirty="0"/>
              <a:t> </a:t>
            </a:r>
          </a:p>
          <a:p>
            <a:r>
              <a:rPr lang="mk-MK" dirty="0"/>
              <a:t>Позајми ми едно стило.</a:t>
            </a:r>
            <a:r>
              <a:rPr lang="en-US" dirty="0"/>
              <a:t> </a:t>
            </a:r>
          </a:p>
          <a:p>
            <a:r>
              <a:rPr lang="en-US" dirty="0"/>
              <a:t>Si </a:t>
            </a:r>
            <a:r>
              <a:rPr lang="en-US" dirty="0" err="1"/>
              <a:t>kupiv</a:t>
            </a:r>
            <a:r>
              <a:rPr lang="en-US" dirty="0"/>
              <a:t> </a:t>
            </a:r>
            <a:r>
              <a:rPr lang="en-US" dirty="0" err="1"/>
              <a:t>crveno</a:t>
            </a:r>
            <a:r>
              <a:rPr lang="en-US" dirty="0"/>
              <a:t>, </a:t>
            </a:r>
            <a:r>
              <a:rPr lang="en-US" dirty="0" err="1"/>
              <a:t>crno</a:t>
            </a:r>
            <a:r>
              <a:rPr lang="en-US" dirty="0"/>
              <a:t> </a:t>
            </a:r>
            <a:r>
              <a:rPr lang="en-US" dirty="0" err="1"/>
              <a:t>i</a:t>
            </a:r>
            <a:r>
              <a:rPr lang="en-US" dirty="0"/>
              <a:t> </a:t>
            </a:r>
            <a:r>
              <a:rPr lang="en-US" dirty="0" err="1"/>
              <a:t>sino</a:t>
            </a:r>
            <a:r>
              <a:rPr lang="en-US" dirty="0"/>
              <a:t> </a:t>
            </a:r>
            <a:r>
              <a:rPr lang="en-US" dirty="0" err="1"/>
              <a:t>stilo</a:t>
            </a:r>
            <a:r>
              <a:rPr lang="en-US" dirty="0"/>
              <a:t>. </a:t>
            </a:r>
          </a:p>
          <a:p>
            <a:r>
              <a:rPr lang="en-US" dirty="0" err="1"/>
              <a:t>Toj</a:t>
            </a:r>
            <a:r>
              <a:rPr lang="en-US" dirty="0"/>
              <a:t> </a:t>
            </a:r>
            <a:r>
              <a:rPr lang="en-US" dirty="0" err="1"/>
              <a:t>pisuva</a:t>
            </a:r>
            <a:r>
              <a:rPr lang="en-US" dirty="0"/>
              <a:t> so </a:t>
            </a:r>
            <a:r>
              <a:rPr lang="en-US" dirty="0" err="1"/>
              <a:t>tenko</a:t>
            </a:r>
            <a:r>
              <a:rPr lang="en-US" dirty="0"/>
              <a:t> </a:t>
            </a:r>
            <a:r>
              <a:rPr lang="en-US" dirty="0" err="1"/>
              <a:t>stilo</a:t>
            </a:r>
            <a:r>
              <a:rPr lang="en-US" dirty="0"/>
              <a:t> </a:t>
            </a:r>
          </a:p>
          <a:p>
            <a:r>
              <a:rPr lang="en-US" dirty="0" err="1"/>
              <a:t>Јас</a:t>
            </a:r>
            <a:r>
              <a:rPr lang="en-US" dirty="0"/>
              <a:t> </a:t>
            </a:r>
            <a:r>
              <a:rPr lang="en-US" dirty="0" err="1"/>
              <a:t>пишувам</a:t>
            </a:r>
            <a:r>
              <a:rPr lang="en-US" dirty="0"/>
              <a:t> </a:t>
            </a:r>
            <a:r>
              <a:rPr lang="en-US" dirty="0" err="1"/>
              <a:t>со</a:t>
            </a:r>
            <a:r>
              <a:rPr lang="en-US" dirty="0"/>
              <a:t> </a:t>
            </a:r>
            <a:r>
              <a:rPr lang="en-US" dirty="0" err="1"/>
              <a:t>скапо</a:t>
            </a:r>
            <a:r>
              <a:rPr lang="en-US" dirty="0"/>
              <a:t> </a:t>
            </a:r>
            <a:r>
              <a:rPr lang="en-US" dirty="0" err="1"/>
              <a:t>стило</a:t>
            </a:r>
            <a:r>
              <a:rPr lang="en-US" dirty="0"/>
              <a:t>. </a:t>
            </a:r>
          </a:p>
          <a:p>
            <a:r>
              <a:rPr lang="en-US" dirty="0" err="1"/>
              <a:t>Дај</a:t>
            </a:r>
            <a:r>
              <a:rPr lang="en-US" dirty="0"/>
              <a:t> </a:t>
            </a:r>
            <a:r>
              <a:rPr lang="en-US" dirty="0" err="1"/>
              <a:t>ми</a:t>
            </a:r>
            <a:r>
              <a:rPr lang="en-US" dirty="0"/>
              <a:t> </a:t>
            </a:r>
            <a:r>
              <a:rPr lang="en-US" dirty="0" err="1"/>
              <a:t>стило</a:t>
            </a:r>
            <a:r>
              <a:rPr lang="en-US" dirty="0"/>
              <a:t> </a:t>
            </a:r>
            <a:r>
              <a:rPr lang="en-US" dirty="0" err="1"/>
              <a:t>за</a:t>
            </a:r>
            <a:r>
              <a:rPr lang="en-US" dirty="0"/>
              <a:t> </a:t>
            </a:r>
            <a:r>
              <a:rPr lang="en-US" dirty="0" err="1"/>
              <a:t>да</a:t>
            </a:r>
            <a:r>
              <a:rPr lang="en-US" dirty="0"/>
              <a:t> </a:t>
            </a:r>
            <a:r>
              <a:rPr lang="en-US" dirty="0" err="1"/>
              <a:t>напишам</a:t>
            </a:r>
            <a:r>
              <a:rPr lang="en-US" dirty="0"/>
              <a:t> </a:t>
            </a:r>
            <a:r>
              <a:rPr lang="en-US" dirty="0" err="1" smtClean="0"/>
              <a:t>нешто</a:t>
            </a:r>
            <a:r>
              <a:rPr lang="en-US" dirty="0" smtClean="0"/>
              <a:t>. </a:t>
            </a:r>
            <a:endParaRPr lang="en-US" dirty="0"/>
          </a:p>
          <a:p>
            <a:r>
              <a:rPr lang="mk-MK" dirty="0"/>
              <a:t>Стил како стил во музиката, во уметноста, стил во однесувањето, стил на облекување итн. </a:t>
            </a:r>
            <a:endParaRPr lang="en-US" dirty="0"/>
          </a:p>
          <a:p>
            <a:r>
              <a:rPr lang="mk-MK" i="1" dirty="0"/>
              <a:t>Имате супер стил за облекување</a:t>
            </a:r>
            <a:r>
              <a:rPr lang="mk-MK" dirty="0" smtClean="0"/>
              <a:t>.</a:t>
            </a:r>
            <a:endParaRPr lang="en-US" dirty="0"/>
          </a:p>
          <a:p>
            <a:endParaRPr lang="en-US" dirty="0"/>
          </a:p>
        </p:txBody>
      </p:sp>
    </p:spTree>
    <p:extLst>
      <p:ext uri="{BB962C8B-B14F-4D97-AF65-F5344CB8AC3E}">
        <p14:creationId xmlns:p14="http://schemas.microsoft.com/office/powerpoint/2010/main" val="36004561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dirty="0"/>
              <a:t>ТИМОН &lt; timon [timɔ ̃] n.m.</a:t>
            </a:r>
            <a:r>
              <a:rPr lang="en-US" dirty="0"/>
              <a:t/>
            </a:r>
            <a:br>
              <a:rPr lang="en-US" dirty="0"/>
            </a:br>
            <a:endParaRPr lang="en-US" dirty="0"/>
          </a:p>
        </p:txBody>
      </p:sp>
      <p:pic>
        <p:nvPicPr>
          <p:cNvPr id="6" name="Content Placeholder 5"/>
          <p:cNvPicPr>
            <a:picLocks noGrp="1" noChangeAspect="1"/>
          </p:cNvPicPr>
          <p:nvPr>
            <p:ph idx="1"/>
          </p:nvPr>
        </p:nvPicPr>
        <p:blipFill>
          <a:blip r:embed="rId2"/>
          <a:stretch>
            <a:fillRect/>
          </a:stretch>
        </p:blipFill>
        <p:spPr>
          <a:xfrm>
            <a:off x="3123653" y="2399653"/>
            <a:ext cx="5944693" cy="3203281"/>
          </a:xfrm>
          <a:prstGeom prst="rect">
            <a:avLst/>
          </a:prstGeom>
        </p:spPr>
      </p:pic>
    </p:spTree>
    <p:extLst>
      <p:ext uri="{BB962C8B-B14F-4D97-AF65-F5344CB8AC3E}">
        <p14:creationId xmlns:p14="http://schemas.microsoft.com/office/powerpoint/2010/main" val="1662184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dirty="0"/>
              <a:t>ТИМОН &lt; timon [timɔ ̃] n.m</a:t>
            </a:r>
            <a:r>
              <a:rPr lang="mk-MK" b="1" dirty="0" smtClean="0"/>
              <a:t>.</a:t>
            </a:r>
            <a:endParaRPr lang="en-US" dirty="0"/>
          </a:p>
        </p:txBody>
      </p:sp>
      <p:sp>
        <p:nvSpPr>
          <p:cNvPr id="3" name="Content Placeholder 2"/>
          <p:cNvSpPr>
            <a:spLocks noGrp="1"/>
          </p:cNvSpPr>
          <p:nvPr>
            <p:ph idx="1"/>
          </p:nvPr>
        </p:nvSpPr>
        <p:spPr/>
        <p:txBody>
          <a:bodyPr numCol="3">
            <a:normAutofit fontScale="40000" lnSpcReduction="20000"/>
          </a:bodyPr>
          <a:lstStyle/>
          <a:p>
            <a:pPr lvl="0"/>
            <a:r>
              <a:rPr lang="fr-FR" b="1" dirty="0" err="1"/>
              <a:t>TLFi</a:t>
            </a:r>
            <a:r>
              <a:rPr lang="fr-FR" b="1" dirty="0"/>
              <a:t>: </a:t>
            </a:r>
            <a:r>
              <a:rPr lang="en-US" b="1" u="sng" dirty="0">
                <a:hlinkClick r:id="rId2"/>
              </a:rPr>
              <a:t>TIMON</a:t>
            </a:r>
            <a:r>
              <a:rPr lang="en-US" u="sng" dirty="0">
                <a:hlinkClick r:id="rId2"/>
              </a:rPr>
              <a:t>, subst. masc.</a:t>
            </a:r>
            <a:endParaRPr lang="en-US" dirty="0"/>
          </a:p>
          <a:p>
            <a:r>
              <a:rPr lang="fr-FR" b="1" dirty="0"/>
              <a:t>A. −</a:t>
            </a:r>
            <a:r>
              <a:rPr lang="fr-FR" dirty="0"/>
              <a:t> Longue pièce de bois ou de métal située à l'avant-train d'un véhicule ou d'un instrument agricole et à laquelle on attelle une ou plusieurs bêtes de trait. </a:t>
            </a:r>
            <a:r>
              <a:rPr lang="fr-FR" i="1" dirty="0"/>
              <a:t>Long timon; timon abaissé; timon d'une charrette; joindre le timon au char</a:t>
            </a:r>
            <a:r>
              <a:rPr lang="fr-FR" dirty="0"/>
              <a:t>. </a:t>
            </a:r>
            <a:r>
              <a:rPr lang="fr-FR" dirty="0" smtClean="0"/>
              <a:t> −</a:t>
            </a:r>
            <a:r>
              <a:rPr lang="fr-FR" dirty="0"/>
              <a:t> </a:t>
            </a:r>
            <a:r>
              <a:rPr lang="fr-FR" i="1" dirty="0"/>
              <a:t>P. </a:t>
            </a:r>
            <a:r>
              <a:rPr lang="fr-FR" i="1" dirty="0" err="1"/>
              <a:t>ext</a:t>
            </a:r>
            <a:r>
              <a:rPr lang="fr-FR" i="1" dirty="0"/>
              <a:t>.</a:t>
            </a:r>
            <a:r>
              <a:rPr lang="fr-FR" dirty="0"/>
              <a:t> Toute longue pièce de bois ou de métal. </a:t>
            </a:r>
            <a:r>
              <a:rPr lang="fr-FR" i="1" dirty="0"/>
              <a:t>Timon de la catapulte</a:t>
            </a:r>
            <a:r>
              <a:rPr lang="fr-FR" dirty="0"/>
              <a:t>. </a:t>
            </a:r>
            <a:r>
              <a:rPr lang="fr-FR" dirty="0" smtClean="0"/>
              <a:t>−</a:t>
            </a:r>
            <a:r>
              <a:rPr lang="fr-FR" dirty="0"/>
              <a:t> </a:t>
            </a:r>
            <a:r>
              <a:rPr lang="fr-FR" i="1" dirty="0"/>
              <a:t>Loc. fig.</a:t>
            </a:r>
            <a:r>
              <a:rPr lang="fr-FR" dirty="0"/>
              <a:t> </a:t>
            </a:r>
            <a:r>
              <a:rPr lang="fr-FR" i="1" dirty="0"/>
              <a:t>Être attaché à un même timon</a:t>
            </a:r>
            <a:r>
              <a:rPr lang="fr-FR" dirty="0"/>
              <a:t>. Être attaché à un même projet; devoir en prendre la charge ensemble. </a:t>
            </a:r>
            <a:r>
              <a:rPr lang="fr-FR" b="1" dirty="0" smtClean="0"/>
              <a:t>B</a:t>
            </a:r>
            <a:r>
              <a:rPr lang="fr-FR" b="1" dirty="0"/>
              <a:t>. </a:t>
            </a:r>
            <a:r>
              <a:rPr lang="fr-FR" b="1" dirty="0" smtClean="0"/>
              <a:t>− 1</a:t>
            </a:r>
            <a:r>
              <a:rPr lang="fr-FR" b="1" dirty="0"/>
              <a:t>.</a:t>
            </a:r>
            <a:r>
              <a:rPr lang="fr-FR" dirty="0"/>
              <a:t> </a:t>
            </a:r>
            <a:r>
              <a:rPr lang="fr-FR" i="1" dirty="0"/>
              <a:t>MAR.</a:t>
            </a:r>
            <a:r>
              <a:rPr lang="fr-FR" dirty="0"/>
              <a:t> Longue pièce de bois ou de métal attachée au gouvernail et utilisée pour diriger le navire; </a:t>
            </a:r>
            <a:r>
              <a:rPr lang="fr-FR" i="1" dirty="0"/>
              <a:t>p. </a:t>
            </a:r>
            <a:r>
              <a:rPr lang="fr-FR" i="1" dirty="0" err="1"/>
              <a:t>méton</a:t>
            </a:r>
            <a:r>
              <a:rPr lang="fr-FR" i="1" dirty="0"/>
              <a:t>.</a:t>
            </a:r>
            <a:r>
              <a:rPr lang="fr-FR" dirty="0"/>
              <a:t>, le gouvernail lui-même. </a:t>
            </a:r>
            <a:r>
              <a:rPr lang="fr-FR" i="1" dirty="0"/>
              <a:t>Tenir le timon</a:t>
            </a:r>
            <a:r>
              <a:rPr lang="fr-FR" dirty="0"/>
              <a:t>. </a:t>
            </a:r>
            <a:r>
              <a:rPr lang="fr-FR" b="1" dirty="0" smtClean="0"/>
              <a:t>2</a:t>
            </a:r>
            <a:r>
              <a:rPr lang="fr-FR" b="1" dirty="0"/>
              <a:t>.</a:t>
            </a:r>
            <a:r>
              <a:rPr lang="fr-FR" dirty="0"/>
              <a:t> </a:t>
            </a:r>
            <a:r>
              <a:rPr lang="fr-FR" i="1" dirty="0"/>
              <a:t>Au fig</a:t>
            </a:r>
            <a:r>
              <a:rPr lang="fr-FR" i="1" dirty="0" smtClean="0"/>
              <a:t>. </a:t>
            </a:r>
            <a:r>
              <a:rPr lang="fr-FR" b="1" dirty="0" smtClean="0"/>
              <a:t>a</a:t>
            </a:r>
            <a:r>
              <a:rPr lang="fr-FR" b="1" dirty="0"/>
              <a:t>)</a:t>
            </a:r>
            <a:r>
              <a:rPr lang="fr-FR" dirty="0"/>
              <a:t> Situation, pouvoir permettant de </a:t>
            </a:r>
            <a:r>
              <a:rPr lang="fr-FR" dirty="0" smtClean="0"/>
              <a:t>diriger les </a:t>
            </a:r>
            <a:r>
              <a:rPr lang="fr-FR" dirty="0"/>
              <a:t>affaires d'une entreprise, de gouverner un pays. </a:t>
            </a:r>
            <a:r>
              <a:rPr lang="fr-FR" dirty="0" err="1"/>
              <a:t>Synon</a:t>
            </a:r>
            <a:r>
              <a:rPr lang="fr-FR" dirty="0"/>
              <a:t>. </a:t>
            </a:r>
            <a:r>
              <a:rPr lang="fr-FR" i="1" dirty="0"/>
              <a:t>barre</a:t>
            </a:r>
            <a:r>
              <a:rPr lang="fr-FR" dirty="0"/>
              <a:t>, </a:t>
            </a:r>
            <a:r>
              <a:rPr lang="fr-FR" i="1" dirty="0" smtClean="0"/>
              <a:t>gouvernail</a:t>
            </a:r>
            <a:r>
              <a:rPr lang="fr-FR" dirty="0" smtClean="0"/>
              <a:t>. </a:t>
            </a:r>
            <a:r>
              <a:rPr lang="fr-FR" b="1" dirty="0" smtClean="0"/>
              <a:t>b</a:t>
            </a:r>
            <a:r>
              <a:rPr lang="fr-FR" b="1" dirty="0"/>
              <a:t>)</a:t>
            </a:r>
            <a:r>
              <a:rPr lang="fr-FR" dirty="0"/>
              <a:t> [À propos d'un raisonnement, d'une activité intellectuelle] Ce qui permet de conduire dans la bonne direction. </a:t>
            </a:r>
            <a:r>
              <a:rPr lang="fr-FR" i="1" dirty="0" smtClean="0"/>
              <a:t> </a:t>
            </a:r>
            <a:endParaRPr lang="en-US" dirty="0"/>
          </a:p>
          <a:p>
            <a:r>
              <a:rPr lang="fr-FR" b="1" dirty="0" smtClean="0"/>
              <a:t>PR</a:t>
            </a:r>
            <a:r>
              <a:rPr lang="fr-FR" b="1" dirty="0"/>
              <a:t>: </a:t>
            </a:r>
            <a:r>
              <a:rPr lang="fr-FR" dirty="0"/>
              <a:t>timon [</a:t>
            </a:r>
            <a:r>
              <a:rPr lang="fr-FR" dirty="0" err="1"/>
              <a:t>timɔ</a:t>
            </a:r>
            <a:r>
              <a:rPr lang="fr-FR" dirty="0"/>
              <a:t>̃] nom </a:t>
            </a:r>
            <a:r>
              <a:rPr lang="fr-FR" dirty="0" smtClean="0"/>
              <a:t>masculin, étym</a:t>
            </a:r>
            <a:r>
              <a:rPr lang="fr-FR" dirty="0"/>
              <a:t>. </a:t>
            </a:r>
            <a:r>
              <a:rPr lang="fr-FR" cap="all" dirty="0" err="1"/>
              <a:t>xii</a:t>
            </a:r>
            <a:r>
              <a:rPr lang="fr-FR" baseline="30000" dirty="0" err="1"/>
              <a:t>e</a:t>
            </a:r>
            <a:r>
              <a:rPr lang="fr-FR" dirty="0"/>
              <a:t> ◊ latin populaire </a:t>
            </a:r>
            <a:r>
              <a:rPr lang="fr-FR" i="1" dirty="0" err="1"/>
              <a:t>timo</a:t>
            </a:r>
            <a:r>
              <a:rPr lang="fr-FR" i="1" dirty="0"/>
              <a:t>, </a:t>
            </a:r>
            <a:r>
              <a:rPr lang="fr-FR" i="1" dirty="0" err="1"/>
              <a:t>timonis</a:t>
            </a:r>
            <a:r>
              <a:rPr lang="fr-FR" i="1" dirty="0"/>
              <a:t>,</a:t>
            </a:r>
            <a:r>
              <a:rPr lang="fr-FR" dirty="0"/>
              <a:t> classique </a:t>
            </a:r>
            <a:r>
              <a:rPr lang="fr-FR" i="1" dirty="0" err="1" smtClean="0"/>
              <a:t>temo</a:t>
            </a:r>
            <a:r>
              <a:rPr lang="fr-FR" i="1" dirty="0" smtClean="0"/>
              <a:t> </a:t>
            </a:r>
            <a:r>
              <a:rPr lang="fr-FR" dirty="0"/>
              <a:t> 1   Longue pièce de bois disposée à l'avant (d'une voiture ou d'une charrue), selon son axe longitudinal, et de chaque côté de laquelle on attelle une bête de trait. ➙ 1. </a:t>
            </a:r>
            <a:r>
              <a:rPr lang="fr-FR" i="1" dirty="0"/>
              <a:t>flèche</a:t>
            </a:r>
            <a:r>
              <a:rPr lang="fr-FR" dirty="0"/>
              <a:t>, </a:t>
            </a:r>
            <a:r>
              <a:rPr lang="fr-FR" i="1" dirty="0"/>
              <a:t>palonnier</a:t>
            </a:r>
            <a:r>
              <a:rPr lang="fr-FR" dirty="0"/>
              <a:t>. Timon articulé à l'armon d'un carrosse. </a:t>
            </a:r>
            <a:r>
              <a:rPr lang="fr-FR" dirty="0" smtClean="0"/>
              <a:t> ▫</a:t>
            </a:r>
            <a:r>
              <a:rPr lang="fr-FR" dirty="0"/>
              <a:t> Longeron métallique qui supporte la caisse (d'une remorque) et assure la liaison avec le véhicule</a:t>
            </a:r>
            <a:r>
              <a:rPr lang="fr-FR" dirty="0" smtClean="0"/>
              <a:t>. 2</a:t>
            </a:r>
            <a:r>
              <a:rPr lang="fr-FR" dirty="0"/>
              <a:t>   Vieux Mar. Gouvernail. Timon d'un navire</a:t>
            </a:r>
            <a:r>
              <a:rPr lang="fr-FR" dirty="0" smtClean="0"/>
              <a:t>. </a:t>
            </a:r>
            <a:r>
              <a:rPr lang="mk-MK" b="1" dirty="0" smtClean="0"/>
              <a:t>Кормило за управување</a:t>
            </a:r>
          </a:p>
          <a:p>
            <a:r>
              <a:rPr lang="mk-MK" dirty="0" smtClean="0"/>
              <a:t>  </a:t>
            </a:r>
            <a:r>
              <a:rPr lang="fr-FR" b="1" dirty="0" smtClean="0"/>
              <a:t>PL</a:t>
            </a:r>
            <a:r>
              <a:rPr lang="fr-FR" dirty="0" smtClean="0"/>
              <a:t>:  </a:t>
            </a:r>
            <a:r>
              <a:rPr lang="fr-FR" dirty="0"/>
              <a:t>Longue pièce de bois ou de métal, fixée au train avant d'une voiture, d'un instrument agricole, de chaque côté de laquelle on attelle un animal de trait</a:t>
            </a:r>
            <a:r>
              <a:rPr lang="fr-FR" dirty="0" smtClean="0"/>
              <a:t>. Pièce </a:t>
            </a:r>
            <a:r>
              <a:rPr lang="fr-FR" dirty="0"/>
              <a:t>métallique axiale, fixée à l'avant d'une remorque et munie d'un anneau dans lequel s'engage le crochet d'attelage</a:t>
            </a:r>
            <a:r>
              <a:rPr lang="fr-FR" dirty="0" smtClean="0"/>
              <a:t>. Barre </a:t>
            </a:r>
            <a:r>
              <a:rPr lang="fr-FR" dirty="0"/>
              <a:t>de gouvernail ; le gouvernail lui-même.</a:t>
            </a:r>
            <a:endParaRPr lang="en-US" dirty="0"/>
          </a:p>
          <a:p>
            <a:r>
              <a:rPr lang="fr-FR" b="1" dirty="0"/>
              <a:t>guidon</a:t>
            </a:r>
            <a:r>
              <a:rPr lang="fr-FR" dirty="0"/>
              <a:t> [</a:t>
            </a:r>
            <a:r>
              <a:rPr lang="fr-FR" dirty="0" err="1"/>
              <a:t>gidɔ</a:t>
            </a:r>
            <a:r>
              <a:rPr lang="fr-FR" dirty="0"/>
              <a:t>̃] nom masculin, étym. </a:t>
            </a:r>
            <a:r>
              <a:rPr lang="fr-FR" cap="all" dirty="0" err="1"/>
              <a:t>xiv</a:t>
            </a:r>
            <a:r>
              <a:rPr lang="fr-FR" baseline="30000" dirty="0" err="1"/>
              <a:t>e</a:t>
            </a:r>
            <a:r>
              <a:rPr lang="fr-FR" dirty="0"/>
              <a:t> ◊ italien </a:t>
            </a:r>
            <a:r>
              <a:rPr lang="fr-FR" i="1" dirty="0" err="1" smtClean="0"/>
              <a:t>guidone</a:t>
            </a:r>
            <a:r>
              <a:rPr lang="fr-FR" i="1" dirty="0" smtClean="0"/>
              <a:t> </a:t>
            </a:r>
            <a:r>
              <a:rPr lang="fr-FR" dirty="0" smtClean="0"/>
              <a:t>(</a:t>
            </a:r>
            <a:r>
              <a:rPr lang="fr-FR" dirty="0"/>
              <a:t>1869) Courant Tube de métal qui commande la roue directrice d'une bicyclette, d'une motocyclette. Guidon de vélo de course. Guidon de triathlon, où l'appui se fait sur les coudes. Poignées de guidon. Lâcher son guidon. </a:t>
            </a:r>
            <a:endParaRPr lang="en-US" dirty="0"/>
          </a:p>
          <a:p>
            <a:r>
              <a:rPr lang="mk-MK" b="1" dirty="0" smtClean="0"/>
              <a:t>РМЈСТ=0</a:t>
            </a:r>
            <a:r>
              <a:rPr lang="mk-MK" b="1" dirty="0"/>
              <a:t>, ТРСМК=0, ДРМЈ= 0, ТРМК= 0, РМЈмач: 0</a:t>
            </a:r>
            <a:endParaRPr lang="en-US" dirty="0"/>
          </a:p>
          <a:p>
            <a:r>
              <a:rPr lang="mk-MK" b="1" dirty="0"/>
              <a:t>ДНЗКСкт: </a:t>
            </a:r>
            <a:r>
              <a:rPr lang="mk-MK" dirty="0"/>
              <a:t>волан, управувач на велосипед</a:t>
            </a:r>
            <a:endParaRPr lang="en-US" dirty="0"/>
          </a:p>
          <a:p>
            <a:r>
              <a:rPr lang="mk-MK" b="1" dirty="0"/>
              <a:t>ФЗБКЈНСВвц: </a:t>
            </a:r>
            <a:r>
              <a:rPr lang="mk-MK" dirty="0"/>
              <a:t>управувач кај велосипедот</a:t>
            </a:r>
            <a:endParaRPr lang="en-US" dirty="0"/>
          </a:p>
          <a:p>
            <a:r>
              <a:rPr lang="mk-MK" b="1" dirty="0" smtClean="0"/>
              <a:t>ДЕФИНИЦИЈА</a:t>
            </a:r>
            <a:r>
              <a:rPr lang="mk-MK" dirty="0"/>
              <a:t> </a:t>
            </a:r>
            <a:endParaRPr lang="en-US" dirty="0"/>
          </a:p>
          <a:p>
            <a:r>
              <a:rPr lang="mk-MK" dirty="0" smtClean="0"/>
              <a:t>Управувач </a:t>
            </a:r>
            <a:r>
              <a:rPr lang="mk-MK" dirty="0"/>
              <a:t>на </a:t>
            </a:r>
            <a:r>
              <a:rPr lang="mk-MK" dirty="0" smtClean="0"/>
              <a:t>велосипед</a:t>
            </a:r>
            <a:r>
              <a:rPr lang="en-US" dirty="0" smtClean="0"/>
              <a:t>, </a:t>
            </a:r>
            <a:r>
              <a:rPr lang="mk-MK" dirty="0" smtClean="0"/>
              <a:t>Дел </a:t>
            </a:r>
            <a:r>
              <a:rPr lang="mk-MK" dirty="0"/>
              <a:t>од </a:t>
            </a:r>
            <a:r>
              <a:rPr lang="mk-MK" dirty="0" smtClean="0"/>
              <a:t>велосипед</a:t>
            </a:r>
            <a:r>
              <a:rPr lang="en-US" dirty="0" smtClean="0"/>
              <a:t>, </a:t>
            </a:r>
            <a:r>
              <a:rPr lang="mk-MK" dirty="0" smtClean="0"/>
              <a:t>Racki </a:t>
            </a:r>
            <a:r>
              <a:rPr lang="mk-MK" dirty="0"/>
              <a:t>na </a:t>
            </a:r>
            <a:r>
              <a:rPr lang="mk-MK" dirty="0" smtClean="0"/>
              <a:t>tocak</a:t>
            </a:r>
            <a:r>
              <a:rPr lang="en-US" dirty="0" smtClean="0"/>
              <a:t>, </a:t>
            </a:r>
            <a:r>
              <a:rPr lang="mk-MK" dirty="0" smtClean="0"/>
              <a:t>Волан</a:t>
            </a:r>
            <a:r>
              <a:rPr lang="en-US" dirty="0" smtClean="0"/>
              <a:t>; </a:t>
            </a:r>
            <a:r>
              <a:rPr lang="en-US" dirty="0" err="1" smtClean="0"/>
              <a:t>Predniot</a:t>
            </a:r>
            <a:r>
              <a:rPr lang="en-US" dirty="0" smtClean="0"/>
              <a:t> </a:t>
            </a:r>
            <a:r>
              <a:rPr lang="en-US" dirty="0"/>
              <a:t>del </a:t>
            </a:r>
            <a:r>
              <a:rPr lang="en-US" dirty="0" err="1"/>
              <a:t>na</a:t>
            </a:r>
            <a:r>
              <a:rPr lang="en-US" dirty="0"/>
              <a:t> </a:t>
            </a:r>
            <a:r>
              <a:rPr lang="en-US" dirty="0" err="1"/>
              <a:t>tocakot</a:t>
            </a:r>
            <a:r>
              <a:rPr lang="en-US" dirty="0"/>
              <a:t> so </a:t>
            </a:r>
            <a:r>
              <a:rPr lang="en-US" dirty="0" err="1"/>
              <a:t>koj</a:t>
            </a:r>
            <a:r>
              <a:rPr lang="en-US" dirty="0"/>
              <a:t> se </a:t>
            </a:r>
            <a:r>
              <a:rPr lang="en-US" dirty="0" err="1"/>
              <a:t>upravuva</a:t>
            </a:r>
            <a:r>
              <a:rPr lang="en-US" dirty="0"/>
              <a:t> , </a:t>
            </a:r>
            <a:r>
              <a:rPr lang="en-US" dirty="0" err="1"/>
              <a:t>i</a:t>
            </a:r>
            <a:r>
              <a:rPr lang="en-US" dirty="0"/>
              <a:t> se </a:t>
            </a:r>
            <a:r>
              <a:rPr lang="en-US" dirty="0" err="1"/>
              <a:t>drzat</a:t>
            </a:r>
            <a:r>
              <a:rPr lang="en-US" dirty="0"/>
              <a:t> </a:t>
            </a:r>
            <a:r>
              <a:rPr lang="en-US" dirty="0" err="1"/>
              <a:t>rackite</a:t>
            </a:r>
            <a:r>
              <a:rPr lang="en-US" dirty="0"/>
              <a:t> leva </a:t>
            </a:r>
            <a:r>
              <a:rPr lang="en-US" dirty="0" err="1"/>
              <a:t>i</a:t>
            </a:r>
            <a:r>
              <a:rPr lang="en-US" dirty="0"/>
              <a:t> </a:t>
            </a:r>
            <a:r>
              <a:rPr lang="en-US" dirty="0" err="1" smtClean="0"/>
              <a:t>desna</a:t>
            </a:r>
            <a:r>
              <a:rPr lang="en-US" dirty="0" smtClean="0"/>
              <a:t>; </a:t>
            </a:r>
            <a:r>
              <a:rPr lang="mk-MK" dirty="0" smtClean="0"/>
              <a:t>Воланот </a:t>
            </a:r>
            <a:r>
              <a:rPr lang="mk-MK" dirty="0"/>
              <a:t>од </a:t>
            </a:r>
            <a:r>
              <a:rPr lang="mk-MK" dirty="0" smtClean="0"/>
              <a:t>точакот</a:t>
            </a:r>
            <a:r>
              <a:rPr lang="en-US" dirty="0" smtClean="0"/>
              <a:t>; </a:t>
            </a:r>
            <a:r>
              <a:rPr lang="mk-MK" dirty="0" smtClean="0"/>
              <a:t>Тимон/дел </a:t>
            </a:r>
            <a:r>
              <a:rPr lang="mk-MK" dirty="0"/>
              <a:t>од </a:t>
            </a:r>
            <a:r>
              <a:rPr lang="mk-MK" dirty="0" smtClean="0"/>
              <a:t>автомобил</a:t>
            </a:r>
            <a:r>
              <a:rPr lang="en-US" dirty="0" smtClean="0"/>
              <a:t>; </a:t>
            </a:r>
            <a:r>
              <a:rPr lang="mk-MK" dirty="0" smtClean="0"/>
              <a:t>racki </a:t>
            </a:r>
            <a:r>
              <a:rPr lang="mk-MK" dirty="0"/>
              <a:t>od </a:t>
            </a:r>
            <a:r>
              <a:rPr lang="mk-MK" dirty="0" smtClean="0"/>
              <a:t>velosiped</a:t>
            </a:r>
            <a:r>
              <a:rPr lang="en-US" dirty="0" smtClean="0"/>
              <a:t>; </a:t>
            </a:r>
            <a:r>
              <a:rPr lang="mk-MK" dirty="0" smtClean="0"/>
              <a:t>Делот </a:t>
            </a:r>
            <a:r>
              <a:rPr lang="mk-MK" dirty="0"/>
              <a:t>од велосипедот што ги поврзува рачките и предното </a:t>
            </a:r>
            <a:r>
              <a:rPr lang="mk-MK" dirty="0" smtClean="0"/>
              <a:t>тркало</a:t>
            </a:r>
            <a:r>
              <a:rPr lang="en-US" dirty="0" smtClean="0"/>
              <a:t>; </a:t>
            </a:r>
            <a:r>
              <a:rPr lang="mk-MK" dirty="0" smtClean="0"/>
              <a:t>Дел </a:t>
            </a:r>
            <a:r>
              <a:rPr lang="mk-MK" dirty="0"/>
              <a:t>од велосипедот што служи за управување</a:t>
            </a:r>
            <a:r>
              <a:rPr lang="mk-MK" dirty="0" smtClean="0"/>
              <a:t>.</a:t>
            </a:r>
            <a:r>
              <a:rPr lang="en-US" dirty="0" smtClean="0"/>
              <a:t>; </a:t>
            </a:r>
            <a:r>
              <a:rPr lang="mk-MK" dirty="0" smtClean="0"/>
              <a:t>Ured </a:t>
            </a:r>
            <a:r>
              <a:rPr lang="mk-MK" dirty="0"/>
              <a:t>za upravuvanje na </a:t>
            </a:r>
            <a:r>
              <a:rPr lang="mk-MK" dirty="0" smtClean="0"/>
              <a:t>velosiped</a:t>
            </a:r>
            <a:r>
              <a:rPr lang="en-US" dirty="0" smtClean="0"/>
              <a:t>;</a:t>
            </a:r>
            <a:r>
              <a:rPr lang="mk-MK" dirty="0">
                <a:solidFill>
                  <a:prstClr val="black"/>
                </a:solidFill>
              </a:rPr>
              <a:t> Preden del od velosipedot so koj se upravuva</a:t>
            </a:r>
            <a:r>
              <a:rPr lang="mk-MK" dirty="0" smtClean="0">
                <a:solidFill>
                  <a:prstClr val="black"/>
                </a:solidFill>
              </a:rPr>
              <a:t>.</a:t>
            </a:r>
            <a:r>
              <a:rPr lang="en-US" dirty="0" smtClean="0">
                <a:solidFill>
                  <a:prstClr val="black"/>
                </a:solidFill>
              </a:rPr>
              <a:t>; </a:t>
            </a:r>
            <a:r>
              <a:rPr lang="mk-MK" dirty="0"/>
              <a:t>Управувач на точак ( велосипед), мотор, или др. ( Држи го тимонот исправен кога возиш.)</a:t>
            </a:r>
            <a:endParaRPr lang="en-US" dirty="0"/>
          </a:p>
          <a:p>
            <a:r>
              <a:rPr lang="mk-MK" i="1" dirty="0" smtClean="0"/>
              <a:t>Kormilo</a:t>
            </a:r>
            <a:r>
              <a:rPr lang="en-US" i="1" dirty="0" smtClean="0"/>
              <a:t> </a:t>
            </a:r>
            <a:r>
              <a:rPr lang="mk-MK" dirty="0" smtClean="0"/>
              <a:t>кормило </a:t>
            </a:r>
            <a:r>
              <a:rPr lang="mk-MK" dirty="0"/>
              <a:t>на </a:t>
            </a:r>
            <a:r>
              <a:rPr lang="mk-MK" dirty="0" smtClean="0"/>
              <a:t>брод; Тимон </a:t>
            </a:r>
            <a:r>
              <a:rPr lang="mk-MK" dirty="0"/>
              <a:t>и Пумба , </a:t>
            </a:r>
            <a:endParaRPr lang="en-US" dirty="0" smtClean="0"/>
          </a:p>
          <a:p>
            <a:r>
              <a:rPr lang="mk-MK" b="1" dirty="0" smtClean="0"/>
              <a:t>ПРИМЕРИ</a:t>
            </a:r>
            <a:endParaRPr lang="en-US" b="1" dirty="0"/>
          </a:p>
          <a:p>
            <a:r>
              <a:rPr lang="mk-MK" dirty="0" smtClean="0"/>
              <a:t>Тимонот </a:t>
            </a:r>
            <a:r>
              <a:rPr lang="mk-MK" dirty="0"/>
              <a:t>најмногу се оштети кога падна од велосипедот. </a:t>
            </a:r>
            <a:endParaRPr lang="en-US" dirty="0"/>
          </a:p>
          <a:p>
            <a:r>
              <a:rPr lang="mk-MK" dirty="0"/>
              <a:t>Тимонот го управуваше со една рака,а некогаш и нозете ги ставаше на тимон.</a:t>
            </a:r>
            <a:endParaRPr lang="en-US" dirty="0"/>
          </a:p>
          <a:p>
            <a:r>
              <a:rPr lang="mk-MK" dirty="0"/>
              <a:t>Многу ми е широк тимонот на твојот точак, не можам да го возам.</a:t>
            </a:r>
            <a:endParaRPr lang="en-US" dirty="0"/>
          </a:p>
          <a:p>
            <a:r>
              <a:rPr lang="mk-MK" dirty="0"/>
              <a:t>На тимонот имам звонче</a:t>
            </a:r>
            <a:endParaRPr lang="en-US" dirty="0"/>
          </a:p>
          <a:p>
            <a:r>
              <a:rPr lang="mk-MK" dirty="0"/>
              <a:t>Не ми чини точакот...лабав ми е тимонот</a:t>
            </a:r>
            <a:endParaRPr lang="en-US" dirty="0"/>
          </a:p>
          <a:p>
            <a:r>
              <a:rPr lang="mk-MK" dirty="0"/>
              <a:t>Откако случајно удрив во оградата , тимонот на велосипедот ми се искриви</a:t>
            </a:r>
            <a:endParaRPr lang="en-US" dirty="0"/>
          </a:p>
          <a:p>
            <a:r>
              <a:rPr lang="mk-MK" dirty="0"/>
              <a:t>Кесите од пазар ги обесив на рачките од тимонот и тргнав.</a:t>
            </a:r>
            <a:endParaRPr lang="en-US" dirty="0"/>
          </a:p>
          <a:p>
            <a:r>
              <a:rPr lang="en-US" dirty="0" err="1"/>
              <a:t>Timonot</a:t>
            </a:r>
            <a:r>
              <a:rPr lang="en-US" dirty="0"/>
              <a:t> od </a:t>
            </a:r>
            <a:r>
              <a:rPr lang="en-US" dirty="0" err="1"/>
              <a:t>tochakot</a:t>
            </a:r>
            <a:r>
              <a:rPr lang="en-US" dirty="0"/>
              <a:t> mi e </a:t>
            </a:r>
            <a:r>
              <a:rPr lang="en-US" dirty="0" err="1"/>
              <a:t>visok</a:t>
            </a:r>
            <a:r>
              <a:rPr lang="en-US" dirty="0"/>
              <a:t>, </a:t>
            </a:r>
            <a:r>
              <a:rPr lang="en-US" dirty="0" err="1"/>
              <a:t>treba</a:t>
            </a:r>
            <a:r>
              <a:rPr lang="en-US" dirty="0"/>
              <a:t> da go </a:t>
            </a:r>
            <a:r>
              <a:rPr lang="en-US" dirty="0" err="1"/>
              <a:t>potpushtam</a:t>
            </a:r>
            <a:r>
              <a:rPr lang="en-US" dirty="0"/>
              <a:t>.</a:t>
            </a:r>
          </a:p>
          <a:p>
            <a:r>
              <a:rPr lang="en-US" dirty="0" err="1"/>
              <a:t>Децата</a:t>
            </a:r>
            <a:r>
              <a:rPr lang="en-US" dirty="0"/>
              <a:t> </a:t>
            </a:r>
            <a:r>
              <a:rPr lang="en-US" dirty="0" err="1"/>
              <a:t>се</a:t>
            </a:r>
            <a:r>
              <a:rPr lang="en-US" dirty="0"/>
              <a:t> </a:t>
            </a:r>
            <a:r>
              <a:rPr lang="en-US" dirty="0" err="1"/>
              <a:t>возеа</a:t>
            </a:r>
            <a:r>
              <a:rPr lang="en-US" dirty="0"/>
              <a:t> </a:t>
            </a:r>
            <a:r>
              <a:rPr lang="en-US" dirty="0" err="1"/>
              <a:t>на</a:t>
            </a:r>
            <a:r>
              <a:rPr lang="en-US" dirty="0"/>
              <a:t> </a:t>
            </a:r>
            <a:r>
              <a:rPr lang="en-US" dirty="0" err="1"/>
              <a:t>тимон</a:t>
            </a:r>
            <a:r>
              <a:rPr lang="en-US" dirty="0"/>
              <a:t>, </a:t>
            </a:r>
            <a:r>
              <a:rPr lang="en-US" dirty="0" err="1"/>
              <a:t>незнаејќи</a:t>
            </a:r>
            <a:r>
              <a:rPr lang="en-US" dirty="0"/>
              <a:t> </a:t>
            </a:r>
            <a:r>
              <a:rPr lang="en-US" dirty="0" err="1"/>
              <a:t>дека</a:t>
            </a:r>
            <a:r>
              <a:rPr lang="en-US" dirty="0"/>
              <a:t> </a:t>
            </a:r>
            <a:r>
              <a:rPr lang="en-US" dirty="0" err="1"/>
              <a:t>тоа</a:t>
            </a:r>
            <a:r>
              <a:rPr lang="en-US" dirty="0"/>
              <a:t> е </a:t>
            </a:r>
            <a:r>
              <a:rPr lang="en-US" dirty="0" err="1"/>
              <a:t>опасно</a:t>
            </a:r>
            <a:r>
              <a:rPr lang="en-US" dirty="0"/>
              <a:t>.</a:t>
            </a:r>
          </a:p>
          <a:p>
            <a:r>
              <a:rPr lang="en-US" dirty="0" err="1"/>
              <a:t>Поноси</a:t>
            </a:r>
            <a:r>
              <a:rPr lang="en-US" dirty="0"/>
              <a:t> </a:t>
            </a:r>
            <a:r>
              <a:rPr lang="en-US" dirty="0" err="1"/>
              <a:t>ми</a:t>
            </a:r>
            <a:r>
              <a:rPr lang="en-US" dirty="0"/>
              <a:t> </a:t>
            </a:r>
            <a:r>
              <a:rPr lang="en-US" dirty="0" err="1"/>
              <a:t>ги</a:t>
            </a:r>
            <a:r>
              <a:rPr lang="en-US" dirty="0"/>
              <a:t> </a:t>
            </a:r>
            <a:r>
              <a:rPr lang="en-US" dirty="0" err="1"/>
              <a:t>торбите</a:t>
            </a:r>
            <a:r>
              <a:rPr lang="en-US" dirty="0"/>
              <a:t> </a:t>
            </a:r>
            <a:r>
              <a:rPr lang="en-US" dirty="0" err="1"/>
              <a:t>на</a:t>
            </a:r>
            <a:r>
              <a:rPr lang="en-US" dirty="0"/>
              <a:t> ТИМОН , </a:t>
            </a:r>
            <a:r>
              <a:rPr lang="en-US" dirty="0" err="1"/>
              <a:t>за</a:t>
            </a:r>
            <a:r>
              <a:rPr lang="en-US" dirty="0"/>
              <a:t> </a:t>
            </a:r>
            <a:r>
              <a:rPr lang="en-US" dirty="0" err="1"/>
              <a:t>џабе</a:t>
            </a:r>
            <a:r>
              <a:rPr lang="en-US" dirty="0"/>
              <a:t> </a:t>
            </a:r>
            <a:r>
              <a:rPr lang="en-US" dirty="0" err="1"/>
              <a:t>не</a:t>
            </a:r>
            <a:r>
              <a:rPr lang="en-US" dirty="0"/>
              <a:t> </a:t>
            </a:r>
            <a:r>
              <a:rPr lang="en-US" dirty="0" err="1"/>
              <a:t>го</a:t>
            </a:r>
            <a:r>
              <a:rPr lang="en-US" dirty="0"/>
              <a:t> </a:t>
            </a:r>
            <a:r>
              <a:rPr lang="en-US" dirty="0" err="1"/>
              <a:t>возиш</a:t>
            </a:r>
            <a:r>
              <a:rPr lang="en-US" dirty="0"/>
              <a:t> </a:t>
            </a:r>
            <a:r>
              <a:rPr lang="en-US" dirty="0" err="1"/>
              <a:t>точакот</a:t>
            </a:r>
            <a:r>
              <a:rPr lang="en-US" dirty="0"/>
              <a:t>.</a:t>
            </a:r>
          </a:p>
          <a:p>
            <a:r>
              <a:rPr lang="en-US" dirty="0" err="1" smtClean="0"/>
              <a:t>Ко</a:t>
            </a:r>
            <a:r>
              <a:rPr lang="en-US" dirty="0" smtClean="0"/>
              <a:t> </a:t>
            </a:r>
            <a:r>
              <a:rPr lang="en-US" dirty="0" err="1"/>
              <a:t>бев</a:t>
            </a:r>
            <a:r>
              <a:rPr lang="en-US" dirty="0"/>
              <a:t> </a:t>
            </a:r>
            <a:r>
              <a:rPr lang="en-US" dirty="0" err="1"/>
              <a:t>мала</a:t>
            </a:r>
            <a:r>
              <a:rPr lang="en-US" dirty="0"/>
              <a:t>, </a:t>
            </a:r>
            <a:r>
              <a:rPr lang="en-US" dirty="0" err="1"/>
              <a:t>татко</a:t>
            </a:r>
            <a:r>
              <a:rPr lang="en-US" dirty="0"/>
              <a:t> </a:t>
            </a:r>
            <a:r>
              <a:rPr lang="en-US" dirty="0" err="1"/>
              <a:t>ми</a:t>
            </a:r>
            <a:r>
              <a:rPr lang="en-US" dirty="0"/>
              <a:t> </a:t>
            </a:r>
            <a:r>
              <a:rPr lang="en-US" dirty="0" err="1"/>
              <a:t>ме</a:t>
            </a:r>
            <a:r>
              <a:rPr lang="en-US" dirty="0"/>
              <a:t> </a:t>
            </a:r>
            <a:r>
              <a:rPr lang="en-US" dirty="0" err="1"/>
              <a:t>возеше</a:t>
            </a:r>
            <a:r>
              <a:rPr lang="en-US" dirty="0"/>
              <a:t> </a:t>
            </a:r>
            <a:r>
              <a:rPr lang="en-US" dirty="0" err="1"/>
              <a:t>качена</a:t>
            </a:r>
            <a:r>
              <a:rPr lang="en-US" dirty="0"/>
              <a:t> </a:t>
            </a:r>
            <a:r>
              <a:rPr lang="en-US" dirty="0" err="1"/>
              <a:t>на</a:t>
            </a:r>
            <a:r>
              <a:rPr lang="en-US" dirty="0"/>
              <a:t> </a:t>
            </a:r>
            <a:r>
              <a:rPr lang="en-US" dirty="0" err="1"/>
              <a:t>тимон</a:t>
            </a:r>
            <a:r>
              <a:rPr lang="en-US" dirty="0"/>
              <a:t> (</a:t>
            </a:r>
            <a:r>
              <a:rPr lang="en-US" dirty="0" err="1"/>
              <a:t>преден</a:t>
            </a:r>
            <a:r>
              <a:rPr lang="en-US" dirty="0"/>
              <a:t> </a:t>
            </a:r>
            <a:r>
              <a:rPr lang="en-US" dirty="0" err="1"/>
              <a:t>дел</a:t>
            </a:r>
            <a:r>
              <a:rPr lang="en-US" dirty="0"/>
              <a:t> </a:t>
            </a:r>
            <a:r>
              <a:rPr lang="en-US" dirty="0" err="1"/>
              <a:t>од</a:t>
            </a:r>
            <a:r>
              <a:rPr lang="en-US" dirty="0"/>
              <a:t> </a:t>
            </a:r>
            <a:r>
              <a:rPr lang="en-US" dirty="0" err="1"/>
              <a:t>точак</a:t>
            </a:r>
            <a:r>
              <a:rPr lang="en-US" dirty="0"/>
              <a:t>) </a:t>
            </a:r>
            <a:r>
              <a:rPr lang="en-US" dirty="0" err="1"/>
              <a:t>или</a:t>
            </a:r>
            <a:r>
              <a:rPr lang="en-US" dirty="0"/>
              <a:t> </a:t>
            </a:r>
            <a:r>
              <a:rPr lang="en-US" dirty="0" err="1"/>
              <a:t>на</a:t>
            </a:r>
            <a:r>
              <a:rPr lang="en-US" dirty="0"/>
              <a:t> </a:t>
            </a:r>
            <a:r>
              <a:rPr lang="en-US" dirty="0" err="1"/>
              <a:t>кадро</a:t>
            </a:r>
            <a:r>
              <a:rPr lang="en-US" dirty="0"/>
              <a:t>.</a:t>
            </a:r>
          </a:p>
          <a:p>
            <a:r>
              <a:rPr lang="mk-MK" dirty="0" smtClean="0"/>
              <a:t>Ќе </a:t>
            </a:r>
            <a:r>
              <a:rPr lang="mk-MK" dirty="0"/>
              <a:t>те качам на тимон, и ќе одиме </a:t>
            </a:r>
            <a:r>
              <a:rPr lang="mk-MK" dirty="0" smtClean="0"/>
              <a:t>заедно</a:t>
            </a:r>
            <a:endParaRPr lang="en-US" dirty="0" smtClean="0"/>
          </a:p>
          <a:p>
            <a:r>
              <a:rPr lang="en-US" i="1" dirty="0" err="1" smtClean="0"/>
              <a:t>Кога</a:t>
            </a:r>
            <a:r>
              <a:rPr lang="en-US" i="1" dirty="0" smtClean="0"/>
              <a:t> </a:t>
            </a:r>
            <a:r>
              <a:rPr lang="en-US" i="1" dirty="0" err="1"/>
              <a:t>бев</a:t>
            </a:r>
            <a:r>
              <a:rPr lang="en-US" i="1" dirty="0"/>
              <a:t> </a:t>
            </a:r>
            <a:r>
              <a:rPr lang="en-US" i="1" dirty="0" err="1"/>
              <a:t>мал</a:t>
            </a:r>
            <a:r>
              <a:rPr lang="en-US" i="1" dirty="0"/>
              <a:t> </a:t>
            </a:r>
            <a:r>
              <a:rPr lang="en-US" i="1" dirty="0" err="1"/>
              <a:t>го</a:t>
            </a:r>
            <a:r>
              <a:rPr lang="en-US" i="1" dirty="0"/>
              <a:t> </a:t>
            </a:r>
            <a:r>
              <a:rPr lang="en-US" i="1" dirty="0" err="1"/>
              <a:t>гледав</a:t>
            </a:r>
            <a:r>
              <a:rPr lang="en-US" i="1" dirty="0"/>
              <a:t> </a:t>
            </a:r>
            <a:r>
              <a:rPr lang="en-US" i="1" dirty="0" err="1"/>
              <a:t>цртаниот</a:t>
            </a:r>
            <a:r>
              <a:rPr lang="en-US" i="1" dirty="0"/>
              <a:t> </a:t>
            </a:r>
            <a:r>
              <a:rPr lang="en-US" i="1" dirty="0" err="1"/>
              <a:t>филм</a:t>
            </a:r>
            <a:r>
              <a:rPr lang="en-US" i="1" dirty="0"/>
              <a:t> </a:t>
            </a:r>
            <a:r>
              <a:rPr lang="en-US" i="1" dirty="0" err="1"/>
              <a:t>со</a:t>
            </a:r>
            <a:r>
              <a:rPr lang="en-US" i="1" dirty="0"/>
              <a:t> </a:t>
            </a:r>
            <a:r>
              <a:rPr lang="en-US" i="1" dirty="0" err="1"/>
              <a:t>Тимон</a:t>
            </a:r>
            <a:r>
              <a:rPr lang="en-US" i="1" dirty="0"/>
              <a:t> и </a:t>
            </a:r>
            <a:r>
              <a:rPr lang="en-US" i="1" dirty="0" err="1"/>
              <a:t>Пумба</a:t>
            </a:r>
            <a:endParaRPr lang="en-US" i="1" dirty="0"/>
          </a:p>
          <a:p>
            <a:r>
              <a:rPr lang="mk-MK" i="1" dirty="0" smtClean="0"/>
              <a:t>Екипа</a:t>
            </a:r>
            <a:endParaRPr lang="en-US" dirty="0"/>
          </a:p>
        </p:txBody>
      </p:sp>
    </p:spTree>
    <p:extLst>
      <p:ext uri="{BB962C8B-B14F-4D97-AF65-F5344CB8AC3E}">
        <p14:creationId xmlns:p14="http://schemas.microsoft.com/office/powerpoint/2010/main" val="30497669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dirty="0" smtClean="0"/>
              <a:t>ЗАКЛУЧОК</a:t>
            </a:r>
            <a:endParaRPr lang="en-US" dirty="0"/>
          </a:p>
        </p:txBody>
      </p:sp>
      <p:sp>
        <p:nvSpPr>
          <p:cNvPr id="3" name="Content Placeholder 2"/>
          <p:cNvSpPr>
            <a:spLocks noGrp="1"/>
          </p:cNvSpPr>
          <p:nvPr>
            <p:ph idx="1"/>
          </p:nvPr>
        </p:nvSpPr>
        <p:spPr/>
        <p:txBody>
          <a:bodyPr>
            <a:normAutofit/>
          </a:bodyPr>
          <a:lstStyle/>
          <a:p>
            <a:r>
              <a:rPr lang="mk-MK" dirty="0" smtClean="0"/>
              <a:t>Врз </a:t>
            </a:r>
            <a:r>
              <a:rPr lang="mk-MK" dirty="0"/>
              <a:t>основа на резултатите од истражувањето, се потврдува </a:t>
            </a:r>
            <a:r>
              <a:rPr lang="mk-MK" dirty="0" smtClean="0"/>
              <a:t>употребата</a:t>
            </a:r>
            <a:r>
              <a:rPr lang="en-US" dirty="0" smtClean="0"/>
              <a:t> </a:t>
            </a:r>
            <a:r>
              <a:rPr lang="mk-MK" dirty="0"/>
              <a:t>на неколку лексички галицизми</a:t>
            </a:r>
            <a:r>
              <a:rPr lang="mk-MK" dirty="0" smtClean="0"/>
              <a:t> </a:t>
            </a:r>
            <a:r>
              <a:rPr lang="mk-MK" dirty="0"/>
              <a:t>во современиот македонски </a:t>
            </a:r>
            <a:r>
              <a:rPr lang="mk-MK" dirty="0" smtClean="0"/>
              <a:t>јазик</a:t>
            </a:r>
            <a:r>
              <a:rPr lang="en-US" dirty="0" smtClean="0"/>
              <a:t> (</a:t>
            </a:r>
            <a:r>
              <a:rPr lang="mk-MK" dirty="0"/>
              <a:t>(</a:t>
            </a:r>
            <a:r>
              <a:rPr lang="mk-MK" i="1" dirty="0"/>
              <a:t>емајл, клошар, портмоне, салон</a:t>
            </a:r>
            <a:r>
              <a:rPr lang="mk-MK" i="1" dirty="0" smtClean="0"/>
              <a:t>)</a:t>
            </a:r>
            <a:r>
              <a:rPr lang="mk-MK" dirty="0" smtClean="0"/>
              <a:t>, </a:t>
            </a:r>
            <a:r>
              <a:rPr lang="mk-MK" dirty="0"/>
              <a:t>односно во битолскиот градски </a:t>
            </a:r>
            <a:r>
              <a:rPr lang="mk-MK" dirty="0" smtClean="0"/>
              <a:t>говор</a:t>
            </a:r>
            <a:r>
              <a:rPr lang="en-US" dirty="0" smtClean="0"/>
              <a:t> (</a:t>
            </a:r>
            <a:r>
              <a:rPr lang="mk-MK" dirty="0"/>
              <a:t>(</a:t>
            </a:r>
            <a:r>
              <a:rPr lang="mk-MK" i="1" dirty="0"/>
              <a:t>ангаже, гри, портманто, стило, тимон</a:t>
            </a:r>
            <a:r>
              <a:rPr lang="mk-MK" dirty="0" smtClean="0"/>
              <a:t>). </a:t>
            </a:r>
            <a:r>
              <a:rPr lang="mk-MK" dirty="0"/>
              <a:t>Притоа, тие добиваат семантичка екстензија или сосема ново значење. Исто така, се потврдува и ограничената географска употреба на „битолските лексички галицизми“ коишто постепено радијално се шират од градот Битола кон соседните населени места. Нивната употреба се намалува правопропорционално со географската оддалеченост од Битола и тие се отсутни од останатите македонски дијалекти.</a:t>
            </a:r>
            <a:endParaRPr lang="en-US" dirty="0"/>
          </a:p>
        </p:txBody>
      </p:sp>
    </p:spTree>
    <p:extLst>
      <p:ext uri="{BB962C8B-B14F-4D97-AF65-F5344CB8AC3E}">
        <p14:creationId xmlns:p14="http://schemas.microsoft.com/office/powerpoint/2010/main" val="3560976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БИБЛИОГРАФИЈА</a:t>
            </a:r>
            <a:endParaRPr lang="en-US" dirty="0"/>
          </a:p>
        </p:txBody>
      </p:sp>
      <p:sp>
        <p:nvSpPr>
          <p:cNvPr id="3" name="Content Placeholder 2"/>
          <p:cNvSpPr>
            <a:spLocks noGrp="1"/>
          </p:cNvSpPr>
          <p:nvPr>
            <p:ph idx="1"/>
          </p:nvPr>
        </p:nvSpPr>
        <p:spPr/>
        <p:txBody>
          <a:bodyPr>
            <a:normAutofit fontScale="92500" lnSpcReduction="10000"/>
          </a:bodyPr>
          <a:lstStyle/>
          <a:p>
            <a:r>
              <a:rPr lang="mk-MK" dirty="0"/>
              <a:t>РМЈСТ=Речник на македонскиот јазик со српскохрватски толкувања</a:t>
            </a:r>
            <a:endParaRPr lang="en-US" dirty="0"/>
          </a:p>
          <a:p>
            <a:r>
              <a:rPr lang="mk-MK" dirty="0"/>
              <a:t>ТРСМК=Толковен речник на современиот македонски јазик</a:t>
            </a:r>
            <a:endParaRPr lang="en-US" dirty="0"/>
          </a:p>
          <a:p>
            <a:r>
              <a:rPr lang="mk-MK" dirty="0"/>
              <a:t>ДРМЈ= Дигитален речник на македонскиот </a:t>
            </a:r>
            <a:r>
              <a:rPr lang="mk-MK" dirty="0" smtClean="0"/>
              <a:t>јазик</a:t>
            </a:r>
          </a:p>
          <a:p>
            <a:r>
              <a:rPr lang="mk-MK" dirty="0"/>
              <a:t>ФРАНЦУСКИ РЕЧНИЦИ</a:t>
            </a:r>
            <a:r>
              <a:rPr lang="en-US" dirty="0"/>
              <a:t>: PR, </a:t>
            </a:r>
            <a:r>
              <a:rPr lang="en-US" dirty="0" err="1"/>
              <a:t>TLFi</a:t>
            </a:r>
            <a:endParaRPr lang="en-US" dirty="0"/>
          </a:p>
          <a:p>
            <a:r>
              <a:rPr lang="mk-MK" dirty="0"/>
              <a:t>РМЈСТ = Речник на македонскиот јазик со српскохрватски толкувања</a:t>
            </a:r>
            <a:endParaRPr lang="en-US" dirty="0"/>
          </a:p>
          <a:p>
            <a:r>
              <a:rPr lang="mk-MK" dirty="0"/>
              <a:t>ТРСМК = Толковен речник на современиот македонски јазик</a:t>
            </a:r>
            <a:endParaRPr lang="en-US" dirty="0"/>
          </a:p>
          <a:p>
            <a:r>
              <a:rPr lang="mk-MK" dirty="0"/>
              <a:t>ДРМЈ = Дигитален речник на македонскиот јазик</a:t>
            </a:r>
          </a:p>
          <a:p>
            <a:pPr fontAlgn="t"/>
            <a:r>
              <a:rPr lang="mk-MK" dirty="0"/>
              <a:t>РМЈмач = Романизмите во македонскиот јазик-Мирјана Алексоска-Чкатроска</a:t>
            </a:r>
            <a:endParaRPr lang="en-US" dirty="0"/>
          </a:p>
          <a:p>
            <a:pPr fontAlgn="t"/>
            <a:r>
              <a:rPr lang="mk-MK" dirty="0"/>
              <a:t>ДНЗКСкт = Да не заборавиме кои сме-Кирил Трајковски</a:t>
            </a:r>
            <a:endParaRPr lang="en-US" dirty="0"/>
          </a:p>
          <a:p>
            <a:endParaRPr lang="en-US" dirty="0"/>
          </a:p>
        </p:txBody>
      </p:sp>
    </p:spTree>
    <p:extLst>
      <p:ext uri="{BB962C8B-B14F-4D97-AF65-F5344CB8AC3E}">
        <p14:creationId xmlns:p14="http://schemas.microsoft.com/office/powerpoint/2010/main" val="956953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dirty="0" smtClean="0"/>
              <a:t>Корпус</a:t>
            </a:r>
            <a:endParaRPr lang="en-US" dirty="0"/>
          </a:p>
        </p:txBody>
      </p:sp>
      <p:sp>
        <p:nvSpPr>
          <p:cNvPr id="3" name="Content Placeholder 2"/>
          <p:cNvSpPr>
            <a:spLocks noGrp="1"/>
          </p:cNvSpPr>
          <p:nvPr>
            <p:ph idx="1"/>
          </p:nvPr>
        </p:nvSpPr>
        <p:spPr/>
        <p:txBody>
          <a:bodyPr>
            <a:normAutofit lnSpcReduction="10000"/>
          </a:bodyPr>
          <a:lstStyle/>
          <a:p>
            <a:r>
              <a:rPr lang="mk-MK" dirty="0"/>
              <a:t>ФРАНЦУСКИ РЕЧНИЦИ</a:t>
            </a:r>
            <a:r>
              <a:rPr lang="en-US" dirty="0"/>
              <a:t>: </a:t>
            </a:r>
            <a:r>
              <a:rPr lang="en-US" i="1" dirty="0"/>
              <a:t>PR</a:t>
            </a:r>
            <a:r>
              <a:rPr lang="en-US" dirty="0"/>
              <a:t>, </a:t>
            </a:r>
            <a:r>
              <a:rPr lang="en-US" i="1" dirty="0" err="1" smtClean="0"/>
              <a:t>TLFi</a:t>
            </a:r>
            <a:r>
              <a:rPr lang="mk-MK" dirty="0" smtClean="0"/>
              <a:t>, </a:t>
            </a:r>
            <a:r>
              <a:rPr lang="en-US" i="1" dirty="0" smtClean="0"/>
              <a:t>Larousse</a:t>
            </a:r>
            <a:r>
              <a:rPr lang="en-US" dirty="0" smtClean="0"/>
              <a:t>, </a:t>
            </a:r>
            <a:r>
              <a:rPr lang="en-US" i="1" dirty="0" smtClean="0"/>
              <a:t>Le </a:t>
            </a:r>
            <a:r>
              <a:rPr lang="en-US" i="1" dirty="0"/>
              <a:t>Robert</a:t>
            </a:r>
          </a:p>
          <a:p>
            <a:r>
              <a:rPr lang="mk-MK" dirty="0" smtClean="0"/>
              <a:t>РМЈСТ = Речник </a:t>
            </a:r>
            <a:r>
              <a:rPr lang="mk-MK" dirty="0"/>
              <a:t>на македонскиот јазик со српскохрватски толкувања</a:t>
            </a:r>
            <a:endParaRPr lang="en-US" dirty="0"/>
          </a:p>
          <a:p>
            <a:r>
              <a:rPr lang="mk-MK" dirty="0" smtClean="0"/>
              <a:t>ТРСМК = Толковен </a:t>
            </a:r>
            <a:r>
              <a:rPr lang="mk-MK" dirty="0"/>
              <a:t>речник на современиот македонски јазик</a:t>
            </a:r>
            <a:endParaRPr lang="en-US" dirty="0"/>
          </a:p>
          <a:p>
            <a:r>
              <a:rPr lang="mk-MK" dirty="0" smtClean="0"/>
              <a:t>ДРМЈ = </a:t>
            </a:r>
            <a:r>
              <a:rPr lang="mk-MK" dirty="0"/>
              <a:t>Дигитален речник на македонскиот </a:t>
            </a:r>
            <a:r>
              <a:rPr lang="mk-MK" dirty="0" smtClean="0"/>
              <a:t>јазик</a:t>
            </a:r>
          </a:p>
          <a:p>
            <a:pPr fontAlgn="t"/>
            <a:r>
              <a:rPr lang="mk-MK" dirty="0" smtClean="0"/>
              <a:t>РМЈмач = Романизмите во македонскиот јазик-Мирјана Алексоска-Чкатроска</a:t>
            </a:r>
            <a:endParaRPr lang="en-US" dirty="0"/>
          </a:p>
          <a:p>
            <a:pPr fontAlgn="t"/>
            <a:r>
              <a:rPr lang="mk-MK" dirty="0" smtClean="0"/>
              <a:t>ДНЗКСкт = Да не заборавиме кои сме-Кирил Трајковски</a:t>
            </a:r>
            <a:endParaRPr lang="en-US" dirty="0"/>
          </a:p>
          <a:p>
            <a:pPr fontAlgn="t"/>
            <a:r>
              <a:rPr lang="mk-MK" dirty="0" smtClean="0"/>
              <a:t>ФЗБКЈНСВвц = Француските зборови во битолскиот колоквијален јазик и нивната семантичка вредност-Владимир Цветковски</a:t>
            </a:r>
            <a:endParaRPr lang="en-US" dirty="0"/>
          </a:p>
          <a:p>
            <a:endParaRPr lang="en-US" dirty="0"/>
          </a:p>
          <a:p>
            <a:endParaRPr lang="en-US" dirty="0"/>
          </a:p>
        </p:txBody>
      </p:sp>
    </p:spTree>
    <p:extLst>
      <p:ext uri="{BB962C8B-B14F-4D97-AF65-F5344CB8AC3E}">
        <p14:creationId xmlns:p14="http://schemas.microsoft.com/office/powerpoint/2010/main" val="1792847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dirty="0" smtClean="0"/>
              <a:t>Присутност на галицизмите во корпусот</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4120448"/>
              </p:ext>
            </p:extLst>
          </p:nvPr>
        </p:nvGraphicFramePr>
        <p:xfrm>
          <a:off x="2708695" y="2995454"/>
          <a:ext cx="7332452" cy="2346960"/>
        </p:xfrm>
        <a:graphic>
          <a:graphicData uri="http://schemas.openxmlformats.org/drawingml/2006/table">
            <a:tbl>
              <a:tblPr firstRow="1" firstCol="1" bandRow="1"/>
              <a:tblGrid>
                <a:gridCol w="1247356"/>
                <a:gridCol w="788670"/>
                <a:gridCol w="779780"/>
                <a:gridCol w="758825"/>
                <a:gridCol w="765810"/>
                <a:gridCol w="671830"/>
                <a:gridCol w="671830"/>
                <a:gridCol w="1648351"/>
              </a:tblGrid>
              <a:tr h="0">
                <a:tc>
                  <a:txBody>
                    <a:bodyPr/>
                    <a:lstStyle/>
                    <a:p>
                      <a:pPr marL="0" marR="0">
                        <a:spcBef>
                          <a:spcPts val="0"/>
                        </a:spcBef>
                        <a:spcAft>
                          <a:spcPts val="0"/>
                        </a:spcAft>
                      </a:pPr>
                      <a:r>
                        <a:rPr lang="mk-MK"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k-MK" sz="1400" dirty="0">
                          <a:effectLst/>
                          <a:latin typeface="Times New Roman" panose="02020603050405020304" pitchFamily="18" charset="0"/>
                          <a:ea typeface="Times New Roman" panose="02020603050405020304" pitchFamily="18" charset="0"/>
                          <a:cs typeface="Times New Roman" panose="02020603050405020304" pitchFamily="18" charset="0"/>
                        </a:rPr>
                        <a:t>ТРСМК</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РМЈСТ</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ДРМЈ</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ТРМК</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mk-MK" sz="1400" dirty="0">
                          <a:effectLst/>
                          <a:latin typeface="Times New Roman" panose="02020603050405020304" pitchFamily="18" charset="0"/>
                          <a:ea typeface="Times New Roman" panose="02020603050405020304" pitchFamily="18" charset="0"/>
                          <a:cs typeface="Times New Roman" panose="02020603050405020304" pitchFamily="18" charset="0"/>
                        </a:rPr>
                        <a:t>РМЈмач</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mk-MK" sz="1400" dirty="0">
                          <a:effectLst/>
                          <a:latin typeface="Times New Roman" panose="02020603050405020304" pitchFamily="18" charset="0"/>
                          <a:ea typeface="Times New Roman" panose="02020603050405020304" pitchFamily="18" charset="0"/>
                          <a:cs typeface="Times New Roman" panose="02020603050405020304" pitchFamily="18" charset="0"/>
                        </a:rPr>
                        <a:t>ДНЗКСкт</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mk-MK" sz="1400" dirty="0">
                          <a:effectLst/>
                          <a:latin typeface="Times New Roman" panose="02020603050405020304" pitchFamily="18" charset="0"/>
                          <a:ea typeface="Times New Roman" panose="02020603050405020304" pitchFamily="18" charset="0"/>
                          <a:cs typeface="Times New Roman" panose="02020603050405020304" pitchFamily="18" charset="0"/>
                        </a:rPr>
                        <a:t>ФЗБКЈНСВвц</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ангаже</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гри</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емајл</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клошар</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портманто</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k-MK" sz="1400" baseline="-250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портмоне</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салон</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стило</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тимон</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k-MK"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29557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u-RU" b="1" dirty="0" smtClean="0"/>
              <a:t>Прашалник за употреба на галицизми</a:t>
            </a:r>
            <a:r>
              <a:rPr lang="en-US" b="1" dirty="0" smtClean="0"/>
              <a:t> </a:t>
            </a:r>
            <a:r>
              <a:rPr lang="en-US" sz="2800" b="1" dirty="0" smtClean="0"/>
              <a:t>(</a:t>
            </a:r>
            <a:r>
              <a:rPr lang="mk-MK" sz="2800" b="1" dirty="0" smtClean="0"/>
              <a:t>11.04.2021 </a:t>
            </a:r>
            <a:r>
              <a:rPr lang="en-US" sz="2800" b="1" dirty="0" smtClean="0"/>
              <a:t>- </a:t>
            </a:r>
            <a:r>
              <a:rPr lang="mk-MK" sz="2800" b="1" dirty="0" smtClean="0"/>
              <a:t>09.05.2021</a:t>
            </a:r>
            <a:r>
              <a:rPr lang="en-US" sz="2800" b="1" dirty="0" smtClean="0"/>
              <a:t>): </a:t>
            </a:r>
            <a:r>
              <a:rPr lang="mk-MK" sz="2800" b="1" dirty="0"/>
              <a:t>527 </a:t>
            </a:r>
            <a:r>
              <a:rPr lang="mk-MK" sz="2800" b="1" dirty="0" smtClean="0"/>
              <a:t>лица</a:t>
            </a:r>
            <a:r>
              <a:rPr lang="en-US" sz="2800" b="1" dirty="0" smtClean="0"/>
              <a:t> </a:t>
            </a:r>
            <a:r>
              <a:rPr lang="mk-MK" sz="2800" b="1" dirty="0" smtClean="0"/>
              <a:t>(од </a:t>
            </a:r>
            <a:r>
              <a:rPr lang="en-US" sz="2800" b="1" dirty="0" smtClean="0"/>
              <a:t>29,561</a:t>
            </a:r>
            <a:r>
              <a:rPr lang="mk-MK" sz="2800" b="1" dirty="0" smtClean="0"/>
              <a:t> лице)</a:t>
            </a:r>
            <a:endParaRPr lang="en-US" sz="2800" b="1" dirty="0"/>
          </a:p>
        </p:txBody>
      </p:sp>
      <p:sp>
        <p:nvSpPr>
          <p:cNvPr id="3" name="Content Placeholder 2"/>
          <p:cNvSpPr>
            <a:spLocks noGrp="1"/>
          </p:cNvSpPr>
          <p:nvPr>
            <p:ph idx="1"/>
          </p:nvPr>
        </p:nvSpPr>
        <p:spPr/>
        <p:txBody>
          <a:bodyPr>
            <a:normAutofit fontScale="55000" lnSpcReduction="20000"/>
          </a:bodyPr>
          <a:lstStyle/>
          <a:p>
            <a:r>
              <a:rPr lang="mk-MK" dirty="0" smtClean="0"/>
              <a:t>Facebook ГРУПИ</a:t>
            </a:r>
            <a:r>
              <a:rPr lang="en-US" dirty="0" smtClean="0"/>
              <a:t> </a:t>
            </a:r>
            <a:r>
              <a:rPr lang="en-US" dirty="0"/>
              <a:t>(</a:t>
            </a:r>
            <a:r>
              <a:rPr lang="en-US" dirty="0" smtClean="0"/>
              <a:t>29.098) </a:t>
            </a:r>
            <a:r>
              <a:rPr lang="en-US" b="1" dirty="0" smtClean="0"/>
              <a:t>+ </a:t>
            </a:r>
            <a:r>
              <a:rPr lang="en-US" dirty="0" smtClean="0"/>
              <a:t>LinkedIn Zoran </a:t>
            </a:r>
            <a:r>
              <a:rPr lang="en-US" dirty="0" err="1"/>
              <a:t>Nikolovski</a:t>
            </a:r>
            <a:r>
              <a:rPr lang="en-US" dirty="0"/>
              <a:t>: </a:t>
            </a:r>
            <a:r>
              <a:rPr lang="en-US" dirty="0" smtClean="0"/>
              <a:t>463 </a:t>
            </a:r>
            <a:r>
              <a:rPr lang="en-US" dirty="0"/>
              <a:t>connections = </a:t>
            </a:r>
            <a:r>
              <a:rPr lang="en-US" b="1" dirty="0" smtClean="0"/>
              <a:t>29,561 (</a:t>
            </a:r>
            <a:r>
              <a:rPr lang="mk-MK" dirty="0"/>
              <a:t>Одговориле 527 </a:t>
            </a:r>
            <a:r>
              <a:rPr lang="mk-MK" dirty="0" smtClean="0"/>
              <a:t>лица</a:t>
            </a:r>
            <a:r>
              <a:rPr lang="en-US" dirty="0" smtClean="0"/>
              <a:t>)</a:t>
            </a:r>
            <a:endParaRPr lang="en-US" dirty="0"/>
          </a:p>
          <a:p>
            <a:r>
              <a:rPr lang="mk-MK" dirty="0" smtClean="0"/>
              <a:t>Место </a:t>
            </a:r>
            <a:r>
              <a:rPr lang="mk-MK" dirty="0"/>
              <a:t>на раѓање</a:t>
            </a:r>
          </a:p>
          <a:p>
            <a:r>
              <a:rPr lang="en-US" dirty="0" smtClean="0"/>
              <a:t>M</a:t>
            </a:r>
            <a:r>
              <a:rPr lang="mk-MK" dirty="0" smtClean="0"/>
              <a:t>есто </a:t>
            </a:r>
            <a:r>
              <a:rPr lang="mk-MK" dirty="0"/>
              <a:t>на </a:t>
            </a:r>
            <a:r>
              <a:rPr lang="mk-MK" dirty="0" smtClean="0"/>
              <a:t>живеење</a:t>
            </a:r>
            <a:endParaRPr lang="mk-MK" dirty="0"/>
          </a:p>
          <a:p>
            <a:r>
              <a:rPr lang="mk-MK" dirty="0"/>
              <a:t>Возрасна група</a:t>
            </a:r>
          </a:p>
          <a:p>
            <a:r>
              <a:rPr lang="mk-MK" dirty="0"/>
              <a:t>Степен на образование</a:t>
            </a:r>
          </a:p>
          <a:p>
            <a:r>
              <a:rPr lang="ru-RU" dirty="0"/>
              <a:t>Дали го разбирате зборот АНГАЖЕ? Доколку го разбирате зборот АНГАЖЕ, наведете пример за употреба на истиот.</a:t>
            </a:r>
          </a:p>
          <a:p>
            <a:r>
              <a:rPr lang="ru-RU" dirty="0"/>
              <a:t>Дали го разбирате зборот ГРИ? Доколку го разбирате зборот ГРИ, наведете пример за употреба на истиот.</a:t>
            </a:r>
          </a:p>
          <a:p>
            <a:r>
              <a:rPr lang="ru-RU" dirty="0"/>
              <a:t>Дали го разбирате зборот ЕМАЈЛ? Доколку го разбирате зборот ЕМАЈЛ, наведете пример за употреба на истиот.</a:t>
            </a:r>
          </a:p>
          <a:p>
            <a:r>
              <a:rPr lang="ru-RU" dirty="0"/>
              <a:t>Дали го разбирате зборот ПОРТМАНТО? Доколку го разбирате зборот ПОРТМAНТО, наведете пример за употреба на истиот.</a:t>
            </a:r>
          </a:p>
          <a:p>
            <a:r>
              <a:rPr lang="ru-RU" dirty="0"/>
              <a:t>Дали го разбирате зборот КЛОШАР? Доколку го разбирате зборот КЛОШАР, наведете пример за употреба на истиот.</a:t>
            </a:r>
          </a:p>
          <a:p>
            <a:r>
              <a:rPr lang="ru-RU" dirty="0"/>
              <a:t>Дали го разбирате зборот ПОРТМОНЕ? Доколку го разбирате зборот ПОРТМОНЕ, наведете пример за употреба на истиот.</a:t>
            </a:r>
          </a:p>
          <a:p>
            <a:r>
              <a:rPr lang="ru-RU" dirty="0"/>
              <a:t>Дали го разбирате зборот САЛОН? Доколку го разбирате зборот САЛОН, наведете пример за употреба на истиот.</a:t>
            </a:r>
          </a:p>
          <a:p>
            <a:r>
              <a:rPr lang="ru-RU" dirty="0"/>
              <a:t>Дали го разбирате зборот СТИЛО? Доколку го разбирате зборот СТИЛО, наведете пример за употреба на истиот.</a:t>
            </a:r>
          </a:p>
          <a:p>
            <a:r>
              <a:rPr lang="ru-RU" dirty="0"/>
              <a:t>Дали го разбирате зборот ТИМОН? Дали го разбирате зборот ТИМОН?</a:t>
            </a:r>
            <a:endParaRPr lang="en-US" dirty="0"/>
          </a:p>
          <a:p>
            <a:endParaRPr lang="en-US" dirty="0"/>
          </a:p>
          <a:p>
            <a:endParaRPr lang="en-US" dirty="0"/>
          </a:p>
        </p:txBody>
      </p:sp>
    </p:spTree>
    <p:extLst>
      <p:ext uri="{BB962C8B-B14F-4D97-AF65-F5344CB8AC3E}">
        <p14:creationId xmlns:p14="http://schemas.microsoft.com/office/powerpoint/2010/main" val="4278401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dirty="0" smtClean="0"/>
              <a:t>Место на раѓање</a:t>
            </a:r>
            <a:endParaRPr lang="en-US" dirty="0"/>
          </a:p>
        </p:txBody>
      </p:sp>
      <p:sp>
        <p:nvSpPr>
          <p:cNvPr id="17" name="Content Placeholder 16"/>
          <p:cNvSpPr>
            <a:spLocks noGrp="1"/>
          </p:cNvSpPr>
          <p:nvPr>
            <p:ph idx="1"/>
          </p:nvPr>
        </p:nvSpPr>
        <p:spPr/>
        <p:txBody>
          <a:bodyPr/>
          <a:lstStyle/>
          <a:p>
            <a:endParaRPr lang="en-US"/>
          </a:p>
        </p:txBody>
      </p:sp>
      <p:pic>
        <p:nvPicPr>
          <p:cNvPr id="20" name="Picture 19"/>
          <p:cNvPicPr>
            <a:picLocks noChangeAspect="1"/>
          </p:cNvPicPr>
          <p:nvPr/>
        </p:nvPicPr>
        <p:blipFill>
          <a:blip r:embed="rId2"/>
          <a:stretch>
            <a:fillRect/>
          </a:stretch>
        </p:blipFill>
        <p:spPr>
          <a:xfrm>
            <a:off x="3046015" y="2137027"/>
            <a:ext cx="5944693" cy="3728534"/>
          </a:xfrm>
          <a:prstGeom prst="rect">
            <a:avLst/>
          </a:prstGeom>
        </p:spPr>
      </p:pic>
    </p:spTree>
    <p:extLst>
      <p:ext uri="{BB962C8B-B14F-4D97-AF65-F5344CB8AC3E}">
        <p14:creationId xmlns:p14="http://schemas.microsoft.com/office/powerpoint/2010/main" val="13390703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dirty="0" smtClean="0"/>
              <a:t>Место на живеење</a:t>
            </a:r>
            <a:endParaRPr lang="en-US" dirty="0"/>
          </a:p>
        </p:txBody>
      </p:sp>
      <p:pic>
        <p:nvPicPr>
          <p:cNvPr id="6" name="Content Placeholder 5"/>
          <p:cNvPicPr>
            <a:picLocks noGrp="1" noChangeAspect="1"/>
          </p:cNvPicPr>
          <p:nvPr>
            <p:ph idx="1"/>
          </p:nvPr>
        </p:nvPicPr>
        <p:blipFill>
          <a:blip r:embed="rId2"/>
          <a:stretch>
            <a:fillRect/>
          </a:stretch>
        </p:blipFill>
        <p:spPr>
          <a:xfrm>
            <a:off x="3123653" y="2137027"/>
            <a:ext cx="5944693" cy="3728534"/>
          </a:xfrm>
          <a:prstGeom prst="rect">
            <a:avLst/>
          </a:prstGeom>
        </p:spPr>
      </p:pic>
    </p:spTree>
    <p:extLst>
      <p:ext uri="{BB962C8B-B14F-4D97-AF65-F5344CB8AC3E}">
        <p14:creationId xmlns:p14="http://schemas.microsoft.com/office/powerpoint/2010/main" val="41966955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dirty="0" smtClean="0"/>
              <a:t>ВОЗРАСНА ГРУПА</a:t>
            </a:r>
            <a:endParaRPr lang="en-US" dirty="0"/>
          </a:p>
        </p:txBody>
      </p:sp>
      <p:pic>
        <p:nvPicPr>
          <p:cNvPr id="8" name="Content Placeholder 7"/>
          <p:cNvPicPr>
            <a:picLocks noGrp="1" noChangeAspect="1"/>
          </p:cNvPicPr>
          <p:nvPr>
            <p:ph idx="1"/>
          </p:nvPr>
        </p:nvPicPr>
        <p:blipFill>
          <a:blip r:embed="rId2"/>
          <a:stretch>
            <a:fillRect/>
          </a:stretch>
        </p:blipFill>
        <p:spPr>
          <a:xfrm>
            <a:off x="3123653" y="2312111"/>
            <a:ext cx="5944693" cy="3378365"/>
          </a:xfrm>
          <a:prstGeom prst="rect">
            <a:avLst/>
          </a:prstGeom>
        </p:spPr>
      </p:pic>
    </p:spTree>
    <p:extLst>
      <p:ext uri="{BB962C8B-B14F-4D97-AF65-F5344CB8AC3E}">
        <p14:creationId xmlns:p14="http://schemas.microsoft.com/office/powerpoint/2010/main" val="25594849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1487</TotalTime>
  <Words>2982</Words>
  <Application>Microsoft Office PowerPoint</Application>
  <PresentationFormat>Widescreen</PresentationFormat>
  <Paragraphs>583</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Calibri Light</vt:lpstr>
      <vt:lpstr>Times New Roman</vt:lpstr>
      <vt:lpstr>Office Theme</vt:lpstr>
      <vt:lpstr>ЗА НЕКОЛКУ ЛЕКСИЧКИ ГАЛИЦИЗМИ ВО МАКЕДОНСКИОТ ЈАЗИК</vt:lpstr>
      <vt:lpstr>Причини за навлегување и присуство на лексичките галицизми во македонскиот јазик</vt:lpstr>
      <vt:lpstr>PowerPoint Presentation</vt:lpstr>
      <vt:lpstr>Корпус</vt:lpstr>
      <vt:lpstr>Присутност на галицизмите во корпусот</vt:lpstr>
      <vt:lpstr>Прашалник за употреба на галицизми (11.04.2021 - 09.05.2021): 527 лица (од 29,561 лице)</vt:lpstr>
      <vt:lpstr>Место на раѓање</vt:lpstr>
      <vt:lpstr>Место на живеење</vt:lpstr>
      <vt:lpstr>ВОЗРАСНА ГРУПА</vt:lpstr>
      <vt:lpstr>СТЕПЕН НА ОБРАЗОВАНИЕ</vt:lpstr>
      <vt:lpstr>PowerPoint Presentation</vt:lpstr>
      <vt:lpstr>АНГАЖЕ &lt; engagé [ɑ ̃gaʒe] </vt:lpstr>
      <vt:lpstr>АНГАЖЕ &lt; engagé [ɑ ̃gaʒe] </vt:lpstr>
      <vt:lpstr>ГРИ &lt; gris [gʀi] adj. et n.  </vt:lpstr>
      <vt:lpstr>ГРИ &lt; gris [gʀi] adj. et n.  </vt:lpstr>
      <vt:lpstr>ЕМАЈЛ &lt; email [emaj] n. m.  </vt:lpstr>
      <vt:lpstr>ЕМАЈЛ m. &lt; email [emaj] n. m.  </vt:lpstr>
      <vt:lpstr>ПОРТМАНТО &lt; portemanteau [pɔʀt(ə)mɑ̃to] n.m. </vt:lpstr>
      <vt:lpstr>ПОРТМАНТО &lt; portemanteau [pɔʀt(ə)mɑ̃to] n. m. </vt:lpstr>
      <vt:lpstr>ПОРТМАНТО &lt; portemanteau [pɔʀt(ə)mɑ̃to] n.m. </vt:lpstr>
      <vt:lpstr>КЛОШАР &lt; clochard, arde [klɔʃaʀ] n. </vt:lpstr>
      <vt:lpstr>КЛОШАР &lt; clochard, arde [klɔʃaʀ] n. </vt:lpstr>
      <vt:lpstr>КЛОШАР &lt; clochard, arde [klɔʃaʀ] n. </vt:lpstr>
      <vt:lpstr>ПОРТМОНЕ &lt; portemonnaie, porte-monnaie [pɔʀt(ə)mɔnɛ] n. m.    </vt:lpstr>
      <vt:lpstr>ПОРТМОНЕ &lt; portemonnaie, porte-monnaie -monnaie [pɔʀt(ə)mɔnɛ] n. m </vt:lpstr>
      <vt:lpstr>САЛОН &lt; salon [salɔ̃] nom masculin  </vt:lpstr>
      <vt:lpstr>САЛОН &lt; salon [salɔ̃] nom masculin  1. Empr. à l'ital.salone, att. au sens 1 dep. 1550, dér., à l'aide du suff. augm. -one (-on1*), de sala empr. au fr. salle*. Fréq. abs. littér.: 9 391. Fréq. rel. littér.: xixes.: a) 12 533, b) 18 798; xxes.: a) 15 874, b) 9 623. </vt:lpstr>
      <vt:lpstr>САЛОН &lt; salon [salɔ̃] nom masculin</vt:lpstr>
      <vt:lpstr>САЛОН &lt; salon [salɔ̃] nom masculin  </vt:lpstr>
      <vt:lpstr>СТИЛО &lt; stylo [stilo] n. m.   </vt:lpstr>
      <vt:lpstr>СТИЛО &lt; stylo [stilo] n. m.   </vt:lpstr>
      <vt:lpstr>ТИМОН &lt; timon [timɔ ̃] n.m. </vt:lpstr>
      <vt:lpstr>ТИМОН &lt; timon [timɔ ̃] n.m.</vt:lpstr>
      <vt:lpstr>ЗАКЛУЧОК</vt:lpstr>
      <vt:lpstr>БИБЛИОГРАФИЈА</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 НЕКОЛКУ ЛЕКСИЧКИ ГАЛИЦИЗМИ ВО МАКЕДОНСКИОТ ЈАЗИК</dc:title>
  <dc:creator>Microsoft account</dc:creator>
  <cp:lastModifiedBy>Microsoft account</cp:lastModifiedBy>
  <cp:revision>251</cp:revision>
  <dcterms:created xsi:type="dcterms:W3CDTF">2021-05-25T00:41:41Z</dcterms:created>
  <dcterms:modified xsi:type="dcterms:W3CDTF">2021-06-04T04:02:34Z</dcterms:modified>
</cp:coreProperties>
</file>